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16"/>
  </p:notesMasterIdLst>
  <p:handoutMasterIdLst>
    <p:handoutMasterId r:id="rId17"/>
  </p:handoutMasterIdLst>
  <p:sldIdLst>
    <p:sldId id="272" r:id="rId2"/>
    <p:sldId id="271" r:id="rId3"/>
    <p:sldId id="273" r:id="rId4"/>
    <p:sldId id="275" r:id="rId5"/>
    <p:sldId id="282" r:id="rId6"/>
    <p:sldId id="274" r:id="rId7"/>
    <p:sldId id="279" r:id="rId8"/>
    <p:sldId id="280" r:id="rId9"/>
    <p:sldId id="276" r:id="rId10"/>
    <p:sldId id="285" r:id="rId11"/>
    <p:sldId id="286" r:id="rId12"/>
    <p:sldId id="281" r:id="rId13"/>
    <p:sldId id="283" r:id="rId14"/>
    <p:sldId id="269" r:id="rId15"/>
  </p:sldIdLst>
  <p:sldSz cx="12192000" cy="6858000"/>
  <p:notesSz cx="7099300" cy="10234613"/>
  <p:embeddedFontLst>
    <p:embeddedFont>
      <p:font typeface="Tahoma" panose="020B0604030504040204" pitchFamily="34" charset="0"/>
      <p:regular r:id="rId18"/>
      <p:bold r:id="rId19"/>
    </p:embeddedFont>
    <p:embeddedFont>
      <p:font typeface="Wingdings 3" panose="05040102010807070707" pitchFamily="18" charset="2"/>
      <p:regular r:id="rId20"/>
    </p:embeddedFont>
  </p:embeddedFont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guide id="3" pos="404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8" autoAdjust="0"/>
    <p:restoredTop sz="58711" autoAdjust="0"/>
  </p:normalViewPr>
  <p:slideViewPr>
    <p:cSldViewPr snapToGrid="0">
      <p:cViewPr varScale="1">
        <p:scale>
          <a:sx n="55" d="100"/>
          <a:sy n="55" d="100"/>
        </p:scale>
        <p:origin x="564" y="72"/>
      </p:cViewPr>
      <p:guideLst>
        <p:guide orient="horz" pos="2160"/>
        <p:guide pos="3840"/>
        <p:guide pos="4044"/>
      </p:guideLst>
    </p:cSldViewPr>
  </p:slideViewPr>
  <p:outlineViewPr>
    <p:cViewPr>
      <p:scale>
        <a:sx n="33" d="100"/>
        <a:sy n="33" d="100"/>
      </p:scale>
      <p:origin x="0" y="-6420"/>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B02AC184-1367-48C1-97BE-50BD3BBD3866}"/>
              </a:ext>
            </a:extLst>
          </p:cNvPr>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de-DE"/>
          </a:p>
        </p:txBody>
      </p:sp>
      <p:sp>
        <p:nvSpPr>
          <p:cNvPr id="3" name="Datumsplatzhalter 2">
            <a:extLst>
              <a:ext uri="{FF2B5EF4-FFF2-40B4-BE49-F238E27FC236}">
                <a16:creationId xmlns:a16="http://schemas.microsoft.com/office/drawing/2014/main" id="{16603824-FBD7-4007-A61B-7EA9D16D7865}"/>
              </a:ext>
            </a:extLst>
          </p:cNvPr>
          <p:cNvSpPr>
            <a:spLocks noGrp="1"/>
          </p:cNvSpPr>
          <p:nvPr>
            <p:ph type="dt" sz="quarter" idx="1"/>
          </p:nvPr>
        </p:nvSpPr>
        <p:spPr>
          <a:xfrm>
            <a:off x="4021294" y="0"/>
            <a:ext cx="3076363" cy="513508"/>
          </a:xfrm>
          <a:prstGeom prst="rect">
            <a:avLst/>
          </a:prstGeom>
        </p:spPr>
        <p:txBody>
          <a:bodyPr vert="horz" lIns="99048" tIns="49524" rIns="99048" bIns="49524" rtlCol="0"/>
          <a:lstStyle>
            <a:lvl1pPr algn="r">
              <a:defRPr sz="1300"/>
            </a:lvl1pPr>
          </a:lstStyle>
          <a:p>
            <a:fld id="{AF0A8435-F641-4CB0-BB2F-0FB8C33D1E4B}" type="datetimeFigureOut">
              <a:rPr lang="de-DE" smtClean="0"/>
              <a:t>29.11.2021</a:t>
            </a:fld>
            <a:endParaRPr lang="de-DE"/>
          </a:p>
        </p:txBody>
      </p:sp>
      <p:sp>
        <p:nvSpPr>
          <p:cNvPr id="4" name="Fußzeilenplatzhalter 3">
            <a:extLst>
              <a:ext uri="{FF2B5EF4-FFF2-40B4-BE49-F238E27FC236}">
                <a16:creationId xmlns:a16="http://schemas.microsoft.com/office/drawing/2014/main" id="{7CFC9D86-6E6F-49CA-B5D6-B6835FF7EE01}"/>
              </a:ext>
            </a:extLst>
          </p:cNvPr>
          <p:cNvSpPr>
            <a:spLocks noGrp="1"/>
          </p:cNvSpPr>
          <p:nvPr>
            <p:ph type="ftr" sz="quarter" idx="2"/>
          </p:nvPr>
        </p:nvSpPr>
        <p:spPr>
          <a:xfrm>
            <a:off x="0" y="9721107"/>
            <a:ext cx="3076363" cy="513507"/>
          </a:xfrm>
          <a:prstGeom prst="rect">
            <a:avLst/>
          </a:prstGeom>
        </p:spPr>
        <p:txBody>
          <a:bodyPr vert="horz" lIns="99048" tIns="49524" rIns="99048" bIns="49524" rtlCol="0" anchor="b"/>
          <a:lstStyle>
            <a:lvl1pPr algn="l">
              <a:defRPr sz="1300"/>
            </a:lvl1pPr>
          </a:lstStyle>
          <a:p>
            <a:endParaRPr lang="de-DE"/>
          </a:p>
        </p:txBody>
      </p:sp>
      <p:sp>
        <p:nvSpPr>
          <p:cNvPr id="5" name="Foliennummernplatzhalter 4">
            <a:extLst>
              <a:ext uri="{FF2B5EF4-FFF2-40B4-BE49-F238E27FC236}">
                <a16:creationId xmlns:a16="http://schemas.microsoft.com/office/drawing/2014/main" id="{26302B5D-C891-4D35-8987-A2AAF43B5CAD}"/>
              </a:ext>
            </a:extLst>
          </p:cNvPr>
          <p:cNvSpPr>
            <a:spLocks noGrp="1"/>
          </p:cNvSpPr>
          <p:nvPr>
            <p:ph type="sldNum" sz="quarter" idx="3"/>
          </p:nvPr>
        </p:nvSpPr>
        <p:spPr>
          <a:xfrm>
            <a:off x="4021294" y="9721107"/>
            <a:ext cx="3076363" cy="513507"/>
          </a:xfrm>
          <a:prstGeom prst="rect">
            <a:avLst/>
          </a:prstGeom>
        </p:spPr>
        <p:txBody>
          <a:bodyPr vert="horz" lIns="99048" tIns="49524" rIns="99048" bIns="49524" rtlCol="0" anchor="b"/>
          <a:lstStyle>
            <a:lvl1pPr algn="r">
              <a:defRPr sz="1300"/>
            </a:lvl1pPr>
          </a:lstStyle>
          <a:p>
            <a:fld id="{19DBB92A-CB66-4C96-92D3-A130FA4099C3}" type="slidenum">
              <a:rPr lang="de-DE" smtClean="0"/>
              <a:t>‹N›</a:t>
            </a:fld>
            <a:endParaRPr lang="de-DE"/>
          </a:p>
        </p:txBody>
      </p:sp>
    </p:spTree>
    <p:extLst>
      <p:ext uri="{BB962C8B-B14F-4D97-AF65-F5344CB8AC3E}">
        <p14:creationId xmlns:p14="http://schemas.microsoft.com/office/powerpoint/2010/main" val="38692537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de-DE"/>
          </a:p>
        </p:txBody>
      </p:sp>
      <p:sp>
        <p:nvSpPr>
          <p:cNvPr id="3" name="Datumsplatzhalter 2"/>
          <p:cNvSpPr>
            <a:spLocks noGrp="1"/>
          </p:cNvSpPr>
          <p:nvPr>
            <p:ph type="dt" idx="1"/>
          </p:nvPr>
        </p:nvSpPr>
        <p:spPr>
          <a:xfrm>
            <a:off x="4021294" y="0"/>
            <a:ext cx="3076363" cy="513508"/>
          </a:xfrm>
          <a:prstGeom prst="rect">
            <a:avLst/>
          </a:prstGeom>
        </p:spPr>
        <p:txBody>
          <a:bodyPr vert="horz" lIns="99048" tIns="49524" rIns="99048" bIns="49524" rtlCol="0"/>
          <a:lstStyle>
            <a:lvl1pPr algn="r">
              <a:defRPr sz="1300"/>
            </a:lvl1pPr>
          </a:lstStyle>
          <a:p>
            <a:fld id="{8A5A5362-0D87-445F-A430-10E4A58F9659}" type="datetimeFigureOut">
              <a:rPr lang="de-DE" smtClean="0"/>
              <a:t>29.11.2021</a:t>
            </a:fld>
            <a:endParaRPr lang="de-DE"/>
          </a:p>
        </p:txBody>
      </p:sp>
      <p:sp>
        <p:nvSpPr>
          <p:cNvPr id="4" name="Folienbildplatzhalter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9048" tIns="49524" rIns="99048" bIns="49524" rtlCol="0" anchor="ctr"/>
          <a:lstStyle/>
          <a:p>
            <a:endParaRPr lang="de-DE"/>
          </a:p>
        </p:txBody>
      </p:sp>
      <p:sp>
        <p:nvSpPr>
          <p:cNvPr id="5" name="Notizenplatzhalter 4"/>
          <p:cNvSpPr>
            <a:spLocks noGrp="1"/>
          </p:cNvSpPr>
          <p:nvPr>
            <p:ph type="body" sz="quarter" idx="3"/>
          </p:nvPr>
        </p:nvSpPr>
        <p:spPr>
          <a:xfrm>
            <a:off x="709930" y="4925407"/>
            <a:ext cx="5679440" cy="4029879"/>
          </a:xfrm>
          <a:prstGeom prst="rect">
            <a:avLst/>
          </a:prstGeom>
        </p:spPr>
        <p:txBody>
          <a:bodyPr vert="horz" lIns="99048" tIns="49524" rIns="99048" bIns="49524"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721107"/>
            <a:ext cx="3076363" cy="513507"/>
          </a:xfrm>
          <a:prstGeom prst="rect">
            <a:avLst/>
          </a:prstGeom>
        </p:spPr>
        <p:txBody>
          <a:bodyPr vert="horz" lIns="99048" tIns="49524" rIns="99048" bIns="49524" rtlCol="0" anchor="b"/>
          <a:lstStyle>
            <a:lvl1pPr algn="l">
              <a:defRPr sz="1300"/>
            </a:lvl1pPr>
          </a:lstStyle>
          <a:p>
            <a:endParaRPr lang="de-DE"/>
          </a:p>
        </p:txBody>
      </p:sp>
      <p:sp>
        <p:nvSpPr>
          <p:cNvPr id="7" name="Foliennummernplatzhalter 6"/>
          <p:cNvSpPr>
            <a:spLocks noGrp="1"/>
          </p:cNvSpPr>
          <p:nvPr>
            <p:ph type="sldNum" sz="quarter" idx="5"/>
          </p:nvPr>
        </p:nvSpPr>
        <p:spPr>
          <a:xfrm>
            <a:off x="4021294" y="9721107"/>
            <a:ext cx="3076363" cy="513507"/>
          </a:xfrm>
          <a:prstGeom prst="rect">
            <a:avLst/>
          </a:prstGeom>
        </p:spPr>
        <p:txBody>
          <a:bodyPr vert="horz" lIns="99048" tIns="49524" rIns="99048" bIns="49524" rtlCol="0" anchor="b"/>
          <a:lstStyle>
            <a:lvl1pPr algn="r">
              <a:defRPr sz="1300"/>
            </a:lvl1pPr>
          </a:lstStyle>
          <a:p>
            <a:fld id="{A8AAD118-62CB-4337-BD6B-6C21AA83627C}" type="slidenum">
              <a:rPr lang="de-DE" smtClean="0"/>
              <a:t>‹N›</a:t>
            </a:fld>
            <a:endParaRPr lang="de-DE"/>
          </a:p>
        </p:txBody>
      </p:sp>
    </p:spTree>
    <p:extLst>
      <p:ext uri="{BB962C8B-B14F-4D97-AF65-F5344CB8AC3E}">
        <p14:creationId xmlns:p14="http://schemas.microsoft.com/office/powerpoint/2010/main" val="18650185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A8AAD118-62CB-4337-BD6B-6C21AA83627C}" type="slidenum">
              <a:rPr lang="de-DE" smtClean="0"/>
              <a:t>1</a:t>
            </a:fld>
            <a:endParaRPr lang="de-DE"/>
          </a:p>
        </p:txBody>
      </p:sp>
    </p:spTree>
    <p:extLst>
      <p:ext uri="{BB962C8B-B14F-4D97-AF65-F5344CB8AC3E}">
        <p14:creationId xmlns:p14="http://schemas.microsoft.com/office/powerpoint/2010/main" val="20477218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90478">
              <a:defRPr/>
            </a:pPr>
            <a:r>
              <a:rPr lang="it-IT" sz="1100" dirty="0">
                <a:latin typeface="+mn-lt"/>
              </a:rPr>
              <a:t>I dipendenti non possono svolgere alcun lavoro che implichi rischi speciali senza una prova di formazione. Poiché gli apprendisti e i dipendenti lavorano per conto del datore di lavoro, è generalmente richiesta una formazione minima di 10 giorni in totale.</a:t>
            </a:r>
          </a:p>
          <a:p>
            <a:pPr defTabSz="990478">
              <a:defRPr/>
            </a:pPr>
            <a:endParaRPr lang="it-IT" sz="1100" dirty="0">
              <a:latin typeface="+mn-lt"/>
            </a:endParaRPr>
          </a:p>
          <a:p>
            <a:pPr defTabSz="990478">
              <a:defRPr/>
            </a:pPr>
            <a:r>
              <a:rPr lang="it-IT" sz="1100" b="1" dirty="0">
                <a:latin typeface="+mn-lt"/>
              </a:rPr>
              <a:t>Durata e contenuto dei corsi di sicurezza sul lavoro</a:t>
            </a:r>
          </a:p>
          <a:p>
            <a:pPr defTabSz="990478">
              <a:defRPr/>
            </a:pPr>
            <a:r>
              <a:rPr lang="it-IT" sz="1100" dirty="0">
                <a:latin typeface="+mn-lt"/>
              </a:rPr>
              <a:t>La formazione dura un totale di almeno 10 giorni e consiste di due parti. La parte 1 comprende il corso di base di 5 giorni sulla raccolta del legname (ex modulo E 28), la parte 2 il corso avanzato di 5 giorni sulla raccolta del legname (ex modulo E 29). Si raccomanda ai partecipanti al corso, se possibile, di fare esperienza pratica nella raccolta del legname tra i due corsi. </a:t>
            </a:r>
          </a:p>
          <a:p>
            <a:pPr defTabSz="990478">
              <a:defRPr/>
            </a:pPr>
            <a:r>
              <a:rPr lang="it-IT" sz="1100" dirty="0">
                <a:latin typeface="+mn-lt"/>
              </a:rPr>
              <a:t>Questo è legalmente possibile se eseguono il lavoro privatamente senza un rapporto contrattuale o, se hanno un rapporto contrattuale, lavorano sotto la supervisione di una persona formata (</a:t>
            </a:r>
            <a:r>
              <a:rPr lang="it-IT" sz="1100" b="1" dirty="0">
                <a:latin typeface="+mn-lt"/>
              </a:rPr>
              <a:t>almeno un forestale EFZ</a:t>
            </a:r>
            <a:r>
              <a:rPr lang="it-IT" sz="1100" dirty="0">
                <a:latin typeface="+mn-lt"/>
              </a:rPr>
              <a:t>). Il corso complementare deve essere frequentato entro 2 anni dal completamento del corso di base.</a:t>
            </a:r>
          </a:p>
          <a:p>
            <a:pPr defTabSz="990478">
              <a:defRPr/>
            </a:pPr>
            <a:endParaRPr lang="it-IT" sz="1100" dirty="0">
              <a:latin typeface="+mn-lt"/>
            </a:endParaRPr>
          </a:p>
          <a:p>
            <a:pPr defTabSz="990478">
              <a:defRPr/>
            </a:pPr>
            <a:r>
              <a:rPr lang="it-IT" sz="1100" b="1" dirty="0">
                <a:latin typeface="+mn-lt"/>
              </a:rPr>
              <a:t>Per gli apprendisti vale l’eccezione dei prossimi fogli! </a:t>
            </a:r>
            <a:endParaRPr lang="de-CH" sz="1100" b="1" dirty="0">
              <a:latin typeface="+mn-lt"/>
            </a:endParaRPr>
          </a:p>
          <a:p>
            <a:pPr defTabSz="990478">
              <a:defRPr/>
            </a:pPr>
            <a:endParaRPr lang="de-CH" sz="1100" dirty="0">
              <a:latin typeface="+mn-lt"/>
            </a:endParaRPr>
          </a:p>
          <a:p>
            <a:pPr defTabSz="990478">
              <a:defRPr/>
            </a:pPr>
            <a:endParaRPr lang="de-CH" sz="1100" dirty="0">
              <a:latin typeface="+mn-lt"/>
            </a:endParaRPr>
          </a:p>
        </p:txBody>
      </p:sp>
      <p:sp>
        <p:nvSpPr>
          <p:cNvPr id="4" name="Foliennummernplatzhalter 3"/>
          <p:cNvSpPr>
            <a:spLocks noGrp="1"/>
          </p:cNvSpPr>
          <p:nvPr>
            <p:ph type="sldNum" sz="quarter" idx="5"/>
          </p:nvPr>
        </p:nvSpPr>
        <p:spPr/>
        <p:txBody>
          <a:bodyPr/>
          <a:lstStyle/>
          <a:p>
            <a:fld id="{A8AAD118-62CB-4337-BD6B-6C21AA83627C}" type="slidenum">
              <a:rPr lang="de-DE" smtClean="0"/>
              <a:t>10</a:t>
            </a:fld>
            <a:endParaRPr lang="de-DE"/>
          </a:p>
        </p:txBody>
      </p:sp>
    </p:spTree>
    <p:extLst>
      <p:ext uri="{BB962C8B-B14F-4D97-AF65-F5344CB8AC3E}">
        <p14:creationId xmlns:p14="http://schemas.microsoft.com/office/powerpoint/2010/main" val="10724644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90478">
              <a:defRPr/>
            </a:pPr>
            <a:r>
              <a:rPr lang="it-CH" sz="1100" b="1" dirty="0">
                <a:solidFill>
                  <a:srgbClr val="000000"/>
                </a:solidFill>
                <a:latin typeface="+mn-lt"/>
              </a:rPr>
              <a:t>Esperienza pratica / Durata e contenuto dei corsi di sicurezza sul lavoro</a:t>
            </a:r>
            <a:br>
              <a:rPr lang="it-CH" sz="1100" b="0" dirty="0">
                <a:solidFill>
                  <a:srgbClr val="000000"/>
                </a:solidFill>
                <a:latin typeface="+mn-lt"/>
              </a:rPr>
            </a:br>
            <a:r>
              <a:rPr lang="it-CH" sz="1100" b="0" dirty="0">
                <a:solidFill>
                  <a:srgbClr val="000000"/>
                </a:solidFill>
                <a:latin typeface="+mn-lt"/>
              </a:rPr>
              <a:t>La formazione dura complessivamente almeno 10 giorni e si compone di due parti. La parte 1 comprende il corso base di 5 giorni nella raccolta del legname (ex modulo E 28), la parte 2 il corso complementare di 5 giorni nella raccolta del legname (ex modulo E 29). Si consiglia ai partecipanti al corso di acquisire esperienza pratica nella raccolta del legname tra i due corsi, se possibile. </a:t>
            </a:r>
          </a:p>
          <a:p>
            <a:pPr defTabSz="990478">
              <a:defRPr/>
            </a:pPr>
            <a:r>
              <a:rPr lang="it-CH" sz="1100" b="0" dirty="0">
                <a:solidFill>
                  <a:srgbClr val="000000"/>
                </a:solidFill>
                <a:latin typeface="+mn-lt"/>
              </a:rPr>
              <a:t>
L'autorità federale competente e l'AGAS ritengono inoltre legittimo e opportuno in termini di promozione della sicurezza sul lavoro se l'esperienza pratica può essere ottenuta anche nel rapporto contrattuale nel rispetto di tutte le seguenti condizioni:</a:t>
            </a:r>
          </a:p>
          <a:p>
            <a:pPr marL="171450" indent="-171450" defTabSz="990478">
              <a:buFontTx/>
              <a:buChar char="-"/>
              <a:defRPr/>
            </a:pPr>
            <a:r>
              <a:rPr lang="it-CH" sz="1100" b="0" dirty="0">
                <a:solidFill>
                  <a:srgbClr val="000000"/>
                </a:solidFill>
                <a:latin typeface="+mn-lt"/>
              </a:rPr>
              <a:t>Il lavoratore ha completato con successo il corso base di 5 giorni. </a:t>
            </a:r>
            <a:br>
              <a:rPr lang="it-CH" sz="1100" b="0" dirty="0">
                <a:solidFill>
                  <a:srgbClr val="000000"/>
                </a:solidFill>
                <a:latin typeface="+mn-lt"/>
              </a:rPr>
            </a:br>
            <a:r>
              <a:rPr lang="it-CH" sz="1100" b="0" dirty="0">
                <a:solidFill>
                  <a:srgbClr val="000000"/>
                </a:solidFill>
                <a:latin typeface="+mn-lt"/>
              </a:rPr>
              <a:t>- Il lavoratore svolge solo quei compiti che facevano parte del corso base e corrispondono al suo livello di formazione. </a:t>
            </a:r>
            <a:br>
              <a:rPr lang="it-CH" sz="1100" b="0" dirty="0">
                <a:solidFill>
                  <a:srgbClr val="000000"/>
                </a:solidFill>
                <a:latin typeface="+mn-lt"/>
              </a:rPr>
            </a:br>
            <a:r>
              <a:rPr lang="it-CH" sz="1100" b="0" dirty="0">
                <a:solidFill>
                  <a:srgbClr val="000000"/>
                </a:solidFill>
                <a:latin typeface="+mn-lt"/>
              </a:rPr>
              <a:t>- Il lavoratore è sotto la supervisione e la guida di una persona che ha le competenze appropriate. Questa persona dovrebbe essere un forestale formato e attivo EFZ o, nel caso di un apprendista in agricoltura, un formatore professionale attivo in agricoltura, che ha sia la formazione come formatore professionale che la prova dei 10 giorni di formazione nella raccolta del legname in conformità con l'articolo 21a </a:t>
            </a:r>
            <a:r>
              <a:rPr lang="it-CH" sz="1100" b="0" dirty="0" err="1">
                <a:solidFill>
                  <a:srgbClr val="000000"/>
                </a:solidFill>
                <a:latin typeface="+mn-lt"/>
              </a:rPr>
              <a:t>LFo</a:t>
            </a:r>
            <a:r>
              <a:rPr lang="it-CH" sz="1100" b="0" dirty="0">
                <a:solidFill>
                  <a:srgbClr val="000000"/>
                </a:solidFill>
                <a:latin typeface="+mn-lt"/>
              </a:rPr>
              <a:t>, nonché diversi anni di esperienza pratica nella raccolta del legname. </a:t>
            </a:r>
          </a:p>
          <a:p>
            <a:pPr marL="0" indent="0" defTabSz="990478">
              <a:buFontTx/>
              <a:buNone/>
              <a:defRPr/>
            </a:pPr>
            <a:r>
              <a:rPr lang="it-CH" sz="1100" b="0" dirty="0">
                <a:solidFill>
                  <a:srgbClr val="000000"/>
                </a:solidFill>
                <a:latin typeface="+mn-lt"/>
              </a:rPr>
              <a:t>
Il corso complementare deve essere frequentato entro 2 anni dal completamento del corso base.</a:t>
            </a:r>
            <a:br>
              <a:rPr lang="it-CH" sz="1100" b="0" dirty="0">
                <a:solidFill>
                  <a:srgbClr val="000000"/>
                </a:solidFill>
                <a:latin typeface="+mn-lt"/>
              </a:rPr>
            </a:br>
            <a:r>
              <a:rPr lang="it-CH" sz="1100" b="1" dirty="0">
                <a:solidFill>
                  <a:srgbClr val="000000"/>
                </a:solidFill>
                <a:latin typeface="+mn-lt"/>
              </a:rPr>
              <a:t>
</a:t>
            </a:r>
            <a:endParaRPr lang="de-CH" sz="1100" dirty="0">
              <a:latin typeface="+mn-lt"/>
            </a:endParaRPr>
          </a:p>
        </p:txBody>
      </p:sp>
      <p:sp>
        <p:nvSpPr>
          <p:cNvPr id="4" name="Foliennummernplatzhalter 3"/>
          <p:cNvSpPr>
            <a:spLocks noGrp="1"/>
          </p:cNvSpPr>
          <p:nvPr>
            <p:ph type="sldNum" sz="quarter" idx="5"/>
          </p:nvPr>
        </p:nvSpPr>
        <p:spPr/>
        <p:txBody>
          <a:bodyPr/>
          <a:lstStyle/>
          <a:p>
            <a:fld id="{A8AAD118-62CB-4337-BD6B-6C21AA83627C}" type="slidenum">
              <a:rPr lang="de-DE" smtClean="0"/>
              <a:t>11</a:t>
            </a:fld>
            <a:endParaRPr lang="de-DE"/>
          </a:p>
        </p:txBody>
      </p:sp>
    </p:spTree>
    <p:extLst>
      <p:ext uri="{BB962C8B-B14F-4D97-AF65-F5344CB8AC3E}">
        <p14:creationId xmlns:p14="http://schemas.microsoft.com/office/powerpoint/2010/main" val="4551305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A8AAD118-62CB-4337-BD6B-6C21AA83627C}" type="slidenum">
              <a:rPr lang="de-DE" smtClean="0"/>
              <a:t>12</a:t>
            </a:fld>
            <a:endParaRPr lang="de-DE"/>
          </a:p>
        </p:txBody>
      </p:sp>
    </p:spTree>
    <p:extLst>
      <p:ext uri="{BB962C8B-B14F-4D97-AF65-F5344CB8AC3E}">
        <p14:creationId xmlns:p14="http://schemas.microsoft.com/office/powerpoint/2010/main" val="28759976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it-IT" dirty="0"/>
              <a:t>I corsi attuali sono pubblicizzati per regione su www.corsiboscaioli.ch. Gli interessati possono registrarsi direttamente.</a:t>
            </a:r>
            <a:endParaRPr lang="de-CH" dirty="0"/>
          </a:p>
        </p:txBody>
      </p:sp>
      <p:sp>
        <p:nvSpPr>
          <p:cNvPr id="4" name="Foliennummernplatzhalter 3"/>
          <p:cNvSpPr>
            <a:spLocks noGrp="1"/>
          </p:cNvSpPr>
          <p:nvPr>
            <p:ph type="sldNum" sz="quarter" idx="5"/>
          </p:nvPr>
        </p:nvSpPr>
        <p:spPr/>
        <p:txBody>
          <a:bodyPr/>
          <a:lstStyle/>
          <a:p>
            <a:fld id="{A8AAD118-62CB-4337-BD6B-6C21AA83627C}" type="slidenum">
              <a:rPr lang="de-DE" smtClean="0"/>
              <a:t>13</a:t>
            </a:fld>
            <a:endParaRPr lang="de-DE"/>
          </a:p>
        </p:txBody>
      </p:sp>
    </p:spTree>
    <p:extLst>
      <p:ext uri="{BB962C8B-B14F-4D97-AF65-F5344CB8AC3E}">
        <p14:creationId xmlns:p14="http://schemas.microsoft.com/office/powerpoint/2010/main" val="23773592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A8AAD118-62CB-4337-BD6B-6C21AA83627C}" type="slidenum">
              <a:rPr lang="de-DE" smtClean="0"/>
              <a:t>14</a:t>
            </a:fld>
            <a:endParaRPr lang="de-DE"/>
          </a:p>
        </p:txBody>
      </p:sp>
    </p:spTree>
    <p:extLst>
      <p:ext uri="{BB962C8B-B14F-4D97-AF65-F5344CB8AC3E}">
        <p14:creationId xmlns:p14="http://schemas.microsoft.com/office/powerpoint/2010/main" val="28619554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lnSpc>
                <a:spcPct val="100000"/>
              </a:lnSpc>
              <a:buNone/>
            </a:pPr>
            <a:r>
              <a:rPr lang="it-IT" sz="1100" b="1" dirty="0"/>
              <a:t>Informazioni su questa presentazione </a:t>
            </a:r>
          </a:p>
          <a:p>
            <a:pPr marL="0" indent="0">
              <a:lnSpc>
                <a:spcPct val="100000"/>
              </a:lnSpc>
              <a:buNone/>
            </a:pPr>
            <a:r>
              <a:rPr lang="it-IT" sz="1100" dirty="0"/>
              <a:t>Sia la scadenza del periodo transitorio per </a:t>
            </a:r>
            <a:r>
              <a:rPr lang="it-IT" sz="1100" dirty="0" err="1"/>
              <a:t>LFo</a:t>
            </a:r>
            <a:r>
              <a:rPr lang="it-IT" sz="1100" dirty="0"/>
              <a:t> art. 21a e </a:t>
            </a:r>
            <a:r>
              <a:rPr lang="it-IT" sz="1100" dirty="0" err="1"/>
              <a:t>OFo</a:t>
            </a:r>
            <a:r>
              <a:rPr lang="it-IT" sz="1100" dirty="0"/>
              <a:t> art. 34 che l'attuazione della direttiva CFSL 2134 hanno un impatto significativo sull'esecuzione dei lavori forestali in agricoltura. Soprattutto nella formazione degli apprendisti.</a:t>
            </a:r>
          </a:p>
          <a:p>
            <a:pPr marL="0" indent="0">
              <a:lnSpc>
                <a:spcPct val="100000"/>
              </a:lnSpc>
              <a:buNone/>
            </a:pPr>
            <a:r>
              <a:rPr lang="it-IT" sz="1100" dirty="0"/>
              <a:t>In questa presentazione sono registrate le pietre miliari più importanti.</a:t>
            </a:r>
          </a:p>
          <a:p>
            <a:pPr marL="0" indent="0">
              <a:lnSpc>
                <a:spcPct val="100000"/>
              </a:lnSpc>
              <a:buNone/>
            </a:pPr>
            <a:r>
              <a:rPr lang="it-IT" sz="1100" dirty="0"/>
              <a:t>Questo set di diapositive è destinato a eventi informativi come le conferenze sulla formazione professionale. La presentazione può essere fatta dagli stessi responsabili.</a:t>
            </a:r>
          </a:p>
          <a:p>
            <a:pPr marL="0" indent="0">
              <a:lnSpc>
                <a:spcPct val="100000"/>
              </a:lnSpc>
              <a:buNone/>
            </a:pPr>
            <a:r>
              <a:rPr lang="it-IT" sz="1100" dirty="0"/>
              <a:t>Ulteriori informazioni e note possono essere trovate nelle note di ogni diapositiva.</a:t>
            </a:r>
            <a:endParaRPr lang="de-CH" sz="1100" i="1" dirty="0"/>
          </a:p>
          <a:p>
            <a:endParaRPr lang="de-CH" sz="1100" dirty="0"/>
          </a:p>
        </p:txBody>
      </p:sp>
      <p:sp>
        <p:nvSpPr>
          <p:cNvPr id="4" name="Foliennummernplatzhalter 3"/>
          <p:cNvSpPr>
            <a:spLocks noGrp="1"/>
          </p:cNvSpPr>
          <p:nvPr>
            <p:ph type="sldNum" sz="quarter" idx="5"/>
          </p:nvPr>
        </p:nvSpPr>
        <p:spPr/>
        <p:txBody>
          <a:bodyPr/>
          <a:lstStyle/>
          <a:p>
            <a:fld id="{A8AAD118-62CB-4337-BD6B-6C21AA83627C}" type="slidenum">
              <a:rPr lang="de-DE" smtClean="0"/>
              <a:t>2</a:t>
            </a:fld>
            <a:endParaRPr lang="de-DE"/>
          </a:p>
        </p:txBody>
      </p:sp>
    </p:spTree>
    <p:extLst>
      <p:ext uri="{BB962C8B-B14F-4D97-AF65-F5344CB8AC3E}">
        <p14:creationId xmlns:p14="http://schemas.microsoft.com/office/powerpoint/2010/main" val="36068652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A8AAD118-62CB-4337-BD6B-6C21AA83627C}" type="slidenum">
              <a:rPr lang="de-DE" smtClean="0"/>
              <a:t>3</a:t>
            </a:fld>
            <a:endParaRPr lang="de-DE"/>
          </a:p>
        </p:txBody>
      </p:sp>
    </p:spTree>
    <p:extLst>
      <p:ext uri="{BB962C8B-B14F-4D97-AF65-F5344CB8AC3E}">
        <p14:creationId xmlns:p14="http://schemas.microsoft.com/office/powerpoint/2010/main" val="35141257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it-IT" sz="1100" dirty="0">
                <a:solidFill>
                  <a:srgbClr val="000000"/>
                </a:solidFill>
              </a:rPr>
              <a:t>Estratto della "Raccomandazione del gruppo di lavoro "Sicurezza sul lavoro per gli operai forestali non qualificati" (AGAS) istituito dall'UFAM sul contenuto e le condizioni quadro dei corsi di sicurezza sul lavoro" del 16.11.2016:</a:t>
            </a:r>
          </a:p>
          <a:p>
            <a:endParaRPr lang="it-IT" sz="1100" dirty="0">
              <a:solidFill>
                <a:srgbClr val="000000"/>
              </a:solidFill>
            </a:endParaRPr>
          </a:p>
          <a:p>
            <a:r>
              <a:rPr lang="it-IT" sz="1100" dirty="0">
                <a:solidFill>
                  <a:srgbClr val="000000"/>
                </a:solidFill>
              </a:rPr>
              <a:t>Se il lavoro viene eseguito su base contrattuale, è obbligatorio il completamento di un totale di almeno 10 giorni di corso secondo l'art. 21a della legge forestale (a partire dal 1° gennaio 2017). In questo contesto, i cantoni possono decidere se permettere il riconoscimento dell'equivalenza per parti del corso o per l'intero corso. In caso di esperienza pratica adeguata, i cantoni possono, se necessario, rinunciare al corso di base mediante un test di competenza o una prova di esperienza pratica. Un regolamento transitorio (</a:t>
            </a:r>
            <a:r>
              <a:rPr lang="it-IT" sz="1100" dirty="0" err="1">
                <a:solidFill>
                  <a:srgbClr val="000000"/>
                </a:solidFill>
              </a:rPr>
              <a:t>LFo</a:t>
            </a:r>
            <a:r>
              <a:rPr lang="it-IT" sz="1100" dirty="0">
                <a:solidFill>
                  <a:srgbClr val="000000"/>
                </a:solidFill>
              </a:rPr>
              <a:t> art. 56 cpv. 3) concede ai contraenti un periodo di 5 anni (dal 1.1.2017) fino alla prova del corso. </a:t>
            </a:r>
          </a:p>
          <a:p>
            <a:endParaRPr lang="it-IT" sz="1100" dirty="0">
              <a:solidFill>
                <a:srgbClr val="000000"/>
              </a:solidFill>
            </a:endParaRPr>
          </a:p>
          <a:p>
            <a:r>
              <a:rPr lang="it-IT" sz="1100" b="1" dirty="0">
                <a:solidFill>
                  <a:srgbClr val="000000"/>
                </a:solidFill>
              </a:rPr>
              <a:t>Durata e contenuto dei corsi di sicurezza sul lavoro</a:t>
            </a:r>
          </a:p>
          <a:p>
            <a:r>
              <a:rPr lang="it-IT" sz="1100" dirty="0">
                <a:solidFill>
                  <a:srgbClr val="000000"/>
                </a:solidFill>
              </a:rPr>
              <a:t>La formazione dura un totale di almeno 10 giorni e consiste di due parti. La parte 1 comprende il corso di base di 5 giorni sulla raccolta del legname (ex modulo E 28), la parte 2 il corso avanzato di 5 giorni sulla raccolta del legname (ex modulo E 29). Si raccomanda ai partecipanti al corso, se possibile, di fare esperienza pratica nella raccolta del legname tra i due corsi. Questo è legalmente possibile se eseguono il lavoro privatamente senza un rapporto contrattuale o, se sono in un rapporto contrattuale, lavorano solo sotto la supervisione di una persona formata (almeno guardia forestale EFZ). Per i giovani in formazione esiste in merito una eccezione (foglio 11 «</a:t>
            </a:r>
            <a:r>
              <a:rPr kumimoji="0" lang="it-CH" sz="2800" b="0" i="0" u="none" strike="noStrike" kern="1200" cap="all" spc="0" normalizeH="0" baseline="0" noProof="0" dirty="0">
                <a:ln>
                  <a:noFill/>
                </a:ln>
                <a:solidFill>
                  <a:srgbClr val="000000"/>
                </a:solidFill>
                <a:effectLst/>
                <a:uLnTx/>
                <a:uFillTx/>
                <a:latin typeface="Tahoma"/>
                <a:ea typeface="+mj-ea"/>
                <a:cs typeface="+mj-cs"/>
              </a:rPr>
              <a:t>Apprendisti e impiegati in agricoltura»).</a:t>
            </a:r>
            <a:r>
              <a:rPr lang="it-IT" sz="1100" dirty="0">
                <a:solidFill>
                  <a:srgbClr val="000000"/>
                </a:solidFill>
              </a:rPr>
              <a:t>  Il corso complementare deve essere frequentato entro 2 anni dal completamento del corso di base. Nei corsi, l'esecuzione sicura delle tecniche e delle procedure di raccolta del legname viene effettuata in modo orientato alla pratica e vengono insegnati argomenti generali di sicurezza sul lavoro secondo la descrizione del corso in appendice. Tutti i partecipanti sono testati per vedere se hanno padroneggiato le abilità insegnate nel corso entro la fine del corso. Chiunque raggiunga l'obiettivo del corso riceverà il certificato del corso corrispondente con la voce "Obiettivo del corso raggiunto". Coloro che non raggiungono l'obiettivo del corso hanno la possibilità di ripetere il corso. </a:t>
            </a:r>
          </a:p>
          <a:p>
            <a:endParaRPr lang="it-IT" sz="1100" dirty="0">
              <a:solidFill>
                <a:srgbClr val="000000"/>
              </a:solidFill>
            </a:endParaRPr>
          </a:p>
          <a:p>
            <a:r>
              <a:rPr lang="it-IT" sz="1100" b="1" dirty="0">
                <a:solidFill>
                  <a:srgbClr val="000000"/>
                </a:solidFill>
              </a:rPr>
              <a:t>Basi legali</a:t>
            </a:r>
            <a:br>
              <a:rPr lang="de-CH" sz="1100" b="1" dirty="0">
                <a:solidFill>
                  <a:srgbClr val="000000"/>
                </a:solidFill>
              </a:rPr>
            </a:br>
            <a:endParaRPr lang="de-CH" sz="1100" b="1" dirty="0">
              <a:solidFill>
                <a:srgbClr val="000000"/>
              </a:solidFill>
            </a:endParaRPr>
          </a:p>
          <a:p>
            <a:r>
              <a:rPr lang="de-CH" sz="1100" b="1" dirty="0">
                <a:solidFill>
                  <a:srgbClr val="000000"/>
                </a:solidFill>
              </a:rPr>
              <a:t>Legge </a:t>
            </a:r>
            <a:r>
              <a:rPr lang="de-CH" sz="1100" b="1" dirty="0" err="1">
                <a:solidFill>
                  <a:srgbClr val="000000"/>
                </a:solidFill>
              </a:rPr>
              <a:t>forestale</a:t>
            </a:r>
            <a:r>
              <a:rPr lang="de-CH" sz="1100" b="1" dirty="0">
                <a:solidFill>
                  <a:srgbClr val="000000"/>
                </a:solidFill>
              </a:rPr>
              <a:t> (</a:t>
            </a:r>
            <a:r>
              <a:rPr lang="de-CH" sz="1100" b="1" dirty="0" err="1">
                <a:solidFill>
                  <a:srgbClr val="000000"/>
                </a:solidFill>
              </a:rPr>
              <a:t>LFo</a:t>
            </a:r>
            <a:r>
              <a:rPr lang="de-CH" sz="1100" b="1" dirty="0">
                <a:solidFill>
                  <a:srgbClr val="000000"/>
                </a:solidFill>
              </a:rPr>
              <a:t>, SR 921.018)</a:t>
            </a:r>
            <a:br>
              <a:rPr lang="de-CH" sz="1100" b="1" dirty="0">
                <a:solidFill>
                  <a:srgbClr val="000000"/>
                </a:solidFill>
              </a:rPr>
            </a:br>
            <a:r>
              <a:rPr lang="de-CH" sz="1100" dirty="0">
                <a:solidFill>
                  <a:srgbClr val="000000"/>
                </a:solidFill>
              </a:rPr>
              <a:t>Art. 21a: 	</a:t>
            </a:r>
            <a:r>
              <a:rPr lang="de-CH" sz="1100" i="1" dirty="0">
                <a:solidFill>
                  <a:srgbClr val="000000"/>
                </a:solidFill>
              </a:rPr>
              <a:t>«</a:t>
            </a:r>
            <a:r>
              <a:rPr lang="it-IT" sz="1100" dirty="0"/>
              <a:t>Per garantire la sicurezza sul lavoro, i mandatari che svolgono lavori di raccolta del legname nella foresta devono dimostrare che la manodopera impiegata ha seguito un corso riconosciuto dalla Confederazione di sensibilizzazione sui pericoli connessi ai lavori forestali.</a:t>
            </a:r>
            <a:r>
              <a:rPr lang="de-CH" sz="1100" i="1" dirty="0">
                <a:solidFill>
                  <a:srgbClr val="000000"/>
                </a:solidFill>
              </a:rPr>
              <a:t>»</a:t>
            </a:r>
          </a:p>
          <a:p>
            <a:br>
              <a:rPr lang="de-CH" sz="1100" i="1" dirty="0">
                <a:solidFill>
                  <a:srgbClr val="000000"/>
                </a:solidFill>
              </a:rPr>
            </a:br>
            <a:r>
              <a:rPr lang="de-CH" sz="1100" dirty="0">
                <a:solidFill>
                  <a:srgbClr val="000000"/>
                </a:solidFill>
              </a:rPr>
              <a:t>Art. 30: 	«</a:t>
            </a:r>
            <a:r>
              <a:rPr lang="it-IT" sz="1100" dirty="0"/>
              <a:t>I Cantoni curano la formazione professionale degli operai forestali e la consulenza ai proprietari di foreste.</a:t>
            </a:r>
            <a:r>
              <a:rPr lang="de-CH" sz="1100" dirty="0">
                <a:solidFill>
                  <a:srgbClr val="000000"/>
                </a:solidFill>
              </a:rPr>
              <a:t>»</a:t>
            </a:r>
          </a:p>
          <a:p>
            <a:endParaRPr lang="de-CH" sz="1100" dirty="0">
              <a:solidFill>
                <a:srgbClr val="000000"/>
              </a:solidFill>
            </a:endParaRPr>
          </a:p>
          <a:p>
            <a:r>
              <a:rPr lang="de-CH" sz="1100" b="1" dirty="0" err="1">
                <a:solidFill>
                  <a:srgbClr val="000000"/>
                </a:solidFill>
              </a:rPr>
              <a:t>Ordinanza</a:t>
            </a:r>
            <a:r>
              <a:rPr lang="de-CH" sz="1100" b="1" dirty="0">
                <a:solidFill>
                  <a:srgbClr val="000000"/>
                </a:solidFill>
              </a:rPr>
              <a:t> </a:t>
            </a:r>
            <a:r>
              <a:rPr lang="de-CH" sz="1100" b="1" dirty="0" err="1">
                <a:solidFill>
                  <a:srgbClr val="000000"/>
                </a:solidFill>
              </a:rPr>
              <a:t>sulle</a:t>
            </a:r>
            <a:r>
              <a:rPr lang="de-CH" sz="1100" b="1" dirty="0">
                <a:solidFill>
                  <a:srgbClr val="000000"/>
                </a:solidFill>
              </a:rPr>
              <a:t> </a:t>
            </a:r>
            <a:r>
              <a:rPr lang="de-CH" sz="1100" b="1" dirty="0" err="1">
                <a:solidFill>
                  <a:srgbClr val="000000"/>
                </a:solidFill>
              </a:rPr>
              <a:t>foreste</a:t>
            </a:r>
            <a:r>
              <a:rPr lang="de-CH" sz="1100" b="1" dirty="0">
                <a:solidFill>
                  <a:srgbClr val="000000"/>
                </a:solidFill>
              </a:rPr>
              <a:t> (</a:t>
            </a:r>
            <a:r>
              <a:rPr lang="de-CH" sz="1100" b="1" dirty="0" err="1">
                <a:solidFill>
                  <a:srgbClr val="000000"/>
                </a:solidFill>
              </a:rPr>
              <a:t>OFo</a:t>
            </a:r>
            <a:r>
              <a:rPr lang="de-CH" sz="1100" b="1" dirty="0">
                <a:solidFill>
                  <a:srgbClr val="000000"/>
                </a:solidFill>
              </a:rPr>
              <a:t>, SR 9.21.01)</a:t>
            </a:r>
            <a:br>
              <a:rPr lang="de-CH" sz="1100" b="1" dirty="0">
                <a:solidFill>
                  <a:srgbClr val="000000"/>
                </a:solidFill>
              </a:rPr>
            </a:br>
            <a:r>
              <a:rPr lang="de-CH" sz="1100" dirty="0">
                <a:solidFill>
                  <a:srgbClr val="000000"/>
                </a:solidFill>
              </a:rPr>
              <a:t>Art. 34 Abs. 1: </a:t>
            </a:r>
            <a:r>
              <a:rPr lang="de-CH" sz="1100" i="1" dirty="0">
                <a:solidFill>
                  <a:srgbClr val="000000"/>
                </a:solidFill>
              </a:rPr>
              <a:t>	«</a:t>
            </a:r>
            <a:r>
              <a:rPr lang="it-IT" sz="1100" i="1" dirty="0">
                <a:solidFill>
                  <a:srgbClr val="000000"/>
                </a:solidFill>
              </a:rPr>
              <a:t>In collaborazione con organizzazioni specializzate, i Cantoni provvedono affinché alla manodopera forestale non qualificata siano offerti corsi per migliorare la sicurezza durante i lavori di raccolta del legname nella foresta</a:t>
            </a:r>
            <a:r>
              <a:rPr lang="de-CH" sz="1100" i="1" dirty="0">
                <a:solidFill>
                  <a:srgbClr val="000000"/>
                </a:solidFill>
              </a:rPr>
              <a:t>.»</a:t>
            </a:r>
          </a:p>
          <a:p>
            <a:endParaRPr lang="de-CH" sz="1100" i="1" dirty="0">
              <a:solidFill>
                <a:srgbClr val="000000"/>
              </a:solidFill>
            </a:endParaRPr>
          </a:p>
          <a:p>
            <a:r>
              <a:rPr lang="de-CH" sz="1100" dirty="0">
                <a:solidFill>
                  <a:srgbClr val="000000"/>
                </a:solidFill>
              </a:rPr>
              <a:t>Art. 34 Abs. 2: 	</a:t>
            </a:r>
            <a:r>
              <a:rPr lang="de-CH" sz="1100" i="1" dirty="0">
                <a:solidFill>
                  <a:srgbClr val="000000"/>
                </a:solidFill>
              </a:rPr>
              <a:t>«</a:t>
            </a:r>
            <a:r>
              <a:rPr lang="it-IT" sz="1100" dirty="0"/>
              <a:t> I corsi riconosciuti dalla Confederazione devono riguardare le conoscenze di base sulla sicurezza sul lavoro, in particolare sull’abbattimento, la </a:t>
            </a:r>
            <a:r>
              <a:rPr lang="it-IT" sz="1100" dirty="0" err="1"/>
              <a:t>sramatura</a:t>
            </a:r>
            <a:r>
              <a:rPr lang="it-IT" sz="1100" dirty="0"/>
              <a:t>, la </a:t>
            </a:r>
            <a:r>
              <a:rPr lang="it-IT" sz="1100" dirty="0" err="1"/>
              <a:t>depezzatura</a:t>
            </a:r>
            <a:r>
              <a:rPr lang="it-IT" sz="1100" dirty="0"/>
              <a:t> e l’esbosco a regola d’arte e in sicurezza di alberi e tronchi d’alberi; devono avere una durata di almeno dieci giorni.</a:t>
            </a:r>
            <a:r>
              <a:rPr lang="de-CH" sz="1100" i="1" dirty="0">
                <a:solidFill>
                  <a:srgbClr val="000000"/>
                </a:solidFill>
              </a:rPr>
              <a:t>»</a:t>
            </a:r>
            <a:br>
              <a:rPr lang="de-CH" sz="1100" dirty="0"/>
            </a:br>
            <a:endParaRPr lang="de-CH" sz="1100" dirty="0"/>
          </a:p>
        </p:txBody>
      </p:sp>
      <p:sp>
        <p:nvSpPr>
          <p:cNvPr id="4" name="Foliennummernplatzhalter 3"/>
          <p:cNvSpPr>
            <a:spLocks noGrp="1"/>
          </p:cNvSpPr>
          <p:nvPr>
            <p:ph type="sldNum" sz="quarter" idx="5"/>
          </p:nvPr>
        </p:nvSpPr>
        <p:spPr/>
        <p:txBody>
          <a:bodyPr/>
          <a:lstStyle/>
          <a:p>
            <a:fld id="{A8AAD118-62CB-4337-BD6B-6C21AA83627C}" type="slidenum">
              <a:rPr lang="de-DE" smtClean="0"/>
              <a:t>4</a:t>
            </a:fld>
            <a:endParaRPr lang="de-DE"/>
          </a:p>
        </p:txBody>
      </p:sp>
    </p:spTree>
    <p:extLst>
      <p:ext uri="{BB962C8B-B14F-4D97-AF65-F5344CB8AC3E}">
        <p14:creationId xmlns:p14="http://schemas.microsoft.com/office/powerpoint/2010/main" val="40910889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it-CH" sz="1100" noProof="0" dirty="0">
                <a:solidFill>
                  <a:srgbClr val="000000"/>
                </a:solidFill>
              </a:rPr>
              <a:t>Estratto della "Raccomandazione del gruppo di lavoro "Sicurezza sul lavoro per gli operai forestali non qualificati" (AGAS) istituito dall'UFAM sul contenuto e le condizioni quadro dei corsi di sicurezza sul lavoro" del 16.11.2016:</a:t>
            </a:r>
          </a:p>
          <a:p>
            <a:endParaRPr lang="it-CH" sz="1100" noProof="0" dirty="0">
              <a:solidFill>
                <a:srgbClr val="000000"/>
              </a:solidFill>
            </a:endParaRPr>
          </a:p>
          <a:p>
            <a:r>
              <a:rPr lang="it-CH" sz="1100" noProof="0" dirty="0">
                <a:solidFill>
                  <a:srgbClr val="000000"/>
                </a:solidFill>
              </a:rPr>
              <a:t>Se il lavoro viene eseguito su base contrattuale, è obbligatorio il completamento di un totale di almeno 10 giorni di corso secondo l'art. 21a della legge forestale (a partire dal 1° gennaio 2017). In questo contesto, i cantoni possono decidere se permettere il riconoscimento dell'equivalenza per parti del corso o per l'intero corso. In caso di esperienza pratica adeguata, i cantoni possono, se necessario, rinunciare al corso di base mediante un test di competenza o una prova di esperienza pratica. Un regolamento transitorio (</a:t>
            </a:r>
            <a:r>
              <a:rPr lang="it-CH" sz="1100" noProof="0" dirty="0" err="1">
                <a:solidFill>
                  <a:srgbClr val="000000"/>
                </a:solidFill>
              </a:rPr>
              <a:t>LFo</a:t>
            </a:r>
            <a:r>
              <a:rPr lang="it-CH" sz="1100" noProof="0" dirty="0">
                <a:solidFill>
                  <a:srgbClr val="000000"/>
                </a:solidFill>
              </a:rPr>
              <a:t> art. 56 cpv. 3) concede ai contraenti un periodo di 5 anni (dal 1.1.2017) fino alla prova del corso. </a:t>
            </a:r>
          </a:p>
          <a:p>
            <a:endParaRPr lang="it-CH" sz="1100" noProof="0" dirty="0">
              <a:solidFill>
                <a:srgbClr val="000000"/>
              </a:solidFill>
            </a:endParaRPr>
          </a:p>
          <a:p>
            <a:r>
              <a:rPr lang="it-CH" sz="1100" b="1" noProof="0" dirty="0">
                <a:solidFill>
                  <a:srgbClr val="000000"/>
                </a:solidFill>
              </a:rPr>
              <a:t>Durata e contenuto dei corsi di sicurezza sul lavoro</a:t>
            </a:r>
          </a:p>
          <a:p>
            <a:r>
              <a:rPr lang="it-CH" sz="1100" noProof="0" dirty="0">
                <a:solidFill>
                  <a:srgbClr val="000000"/>
                </a:solidFill>
              </a:rPr>
              <a:t>La formazione dura un totale di almeno 10 giorni e consiste di due parti. La parte 1 comprende il corso di base di 5 giorni sulla raccolta del legname (ex modulo E 28), la parte 2 il corso avanzato di 5 giorni sulla raccolta del legname (ex modulo E 29). Si raccomanda ai partecipanti al corso, se possibile, di fare esperienza pratica nella raccolta del legname tra i due corsi. Questo è legalmente possibile se eseguono il lavoro privatamente senza un rapporto contrattuale o, se sono in un rapporto contrattuale, lavorano solo sotto la supervisione di una persona formata (almeno forestale EPS).</a:t>
            </a:r>
            <a:r>
              <a:rPr lang="it-IT" sz="1100" dirty="0">
                <a:solidFill>
                  <a:srgbClr val="000000"/>
                </a:solidFill>
              </a:rPr>
              <a:t> Per i giovani in formazione esiste in merito una eccezione (foglio 11 «</a:t>
            </a:r>
            <a:r>
              <a:rPr kumimoji="0" lang="it-CH" sz="2800" b="0" i="0" u="none" strike="noStrike" kern="1200" cap="all" spc="0" normalizeH="0" baseline="0" noProof="0" dirty="0">
                <a:ln>
                  <a:noFill/>
                </a:ln>
                <a:solidFill>
                  <a:srgbClr val="000000"/>
                </a:solidFill>
                <a:effectLst/>
                <a:uLnTx/>
                <a:uFillTx/>
                <a:latin typeface="Tahoma"/>
                <a:ea typeface="+mj-ea"/>
                <a:cs typeface="+mj-cs"/>
              </a:rPr>
              <a:t>Apprendisti e impiegati in agricoltura»).</a:t>
            </a:r>
            <a:r>
              <a:rPr lang="it-IT" sz="1100" dirty="0">
                <a:solidFill>
                  <a:srgbClr val="000000"/>
                </a:solidFill>
              </a:rPr>
              <a:t> </a:t>
            </a:r>
            <a:r>
              <a:rPr lang="it-CH" sz="1100" noProof="0" dirty="0">
                <a:solidFill>
                  <a:srgbClr val="000000"/>
                </a:solidFill>
              </a:rPr>
              <a:t>Il corso di proseguimento deve essere frequentato entro 2 anni dal completamento del corso di base. Nei corsi, l'esecuzione sicura delle tecniche e delle procedure di raccolta del legname viene effettuata in modo orientato alla pratica e vengono insegnati argomenti generali di sicurezza sul lavoro secondo la descrizione del corso in appendice. Tutti i partecipanti sono testati per vedere se hanno padroneggiato le abilità insegnate nel corso entro la fine del corso. Chiunque raggiunga l'obiettivo del corso riceverà il certificato del corso corrispondente con la voce "Obiettivo del corso raggiunto". Coloro che non raggiungono l'obiettivo del corso hanno la possibilità di ripetere il corso. </a:t>
            </a:r>
          </a:p>
          <a:p>
            <a:endParaRPr lang="it-CH" sz="1100" noProof="0" dirty="0">
              <a:solidFill>
                <a:srgbClr val="000000"/>
              </a:solidFill>
            </a:endParaRPr>
          </a:p>
          <a:p>
            <a:r>
              <a:rPr lang="it-CH" sz="1100" b="1" noProof="0" dirty="0">
                <a:solidFill>
                  <a:srgbClr val="000000"/>
                </a:solidFill>
              </a:rPr>
              <a:t>Basi legali</a:t>
            </a:r>
            <a:br>
              <a:rPr lang="it-CH" sz="1100" b="1" noProof="0" dirty="0">
                <a:solidFill>
                  <a:srgbClr val="000000"/>
                </a:solidFill>
              </a:rPr>
            </a:br>
            <a:endParaRPr lang="it-CH" sz="1100" b="1" noProof="0" dirty="0">
              <a:solidFill>
                <a:srgbClr val="000000"/>
              </a:solidFill>
            </a:endParaRPr>
          </a:p>
          <a:p>
            <a:r>
              <a:rPr lang="it-CH" sz="1100" b="1" noProof="0" dirty="0">
                <a:solidFill>
                  <a:srgbClr val="000000"/>
                </a:solidFill>
              </a:rPr>
              <a:t>Legge forestale (</a:t>
            </a:r>
            <a:r>
              <a:rPr lang="it-CH" sz="1100" b="1" noProof="0" dirty="0" err="1">
                <a:solidFill>
                  <a:srgbClr val="000000"/>
                </a:solidFill>
              </a:rPr>
              <a:t>LFo</a:t>
            </a:r>
            <a:r>
              <a:rPr lang="it-CH" sz="1100" b="1" noProof="0" dirty="0">
                <a:solidFill>
                  <a:srgbClr val="000000"/>
                </a:solidFill>
              </a:rPr>
              <a:t>, SR 921.018)</a:t>
            </a:r>
            <a:br>
              <a:rPr lang="it-CH" sz="1100" b="1" noProof="0" dirty="0">
                <a:solidFill>
                  <a:srgbClr val="000000"/>
                </a:solidFill>
              </a:rPr>
            </a:br>
            <a:r>
              <a:rPr lang="it-CH" sz="1100" noProof="0" dirty="0">
                <a:solidFill>
                  <a:srgbClr val="000000"/>
                </a:solidFill>
              </a:rPr>
              <a:t>Art. 21a: 	</a:t>
            </a:r>
            <a:r>
              <a:rPr lang="it-CH" sz="1100" i="1" noProof="0" dirty="0">
                <a:solidFill>
                  <a:srgbClr val="000000"/>
                </a:solidFill>
              </a:rPr>
              <a:t>«</a:t>
            </a:r>
            <a:r>
              <a:rPr lang="it-CH" sz="1100" noProof="0" dirty="0"/>
              <a:t>Per garantire la sicurezza sul lavoro, i mandatari che svolgono lavori di raccolta del legname nella foresta devono dimostrare che la manodopera impiegata ha seguito un corso riconosciuto dalla Confederazione di sensibilizzazione sui pericoli connessi ai lavori forestali.</a:t>
            </a:r>
            <a:r>
              <a:rPr lang="it-CH" sz="1100" i="1" noProof="0" dirty="0">
                <a:solidFill>
                  <a:srgbClr val="000000"/>
                </a:solidFill>
              </a:rPr>
              <a:t>»</a:t>
            </a:r>
          </a:p>
          <a:p>
            <a:br>
              <a:rPr lang="it-CH" sz="1100" i="1" noProof="0" dirty="0">
                <a:solidFill>
                  <a:srgbClr val="000000"/>
                </a:solidFill>
              </a:rPr>
            </a:br>
            <a:r>
              <a:rPr lang="it-CH" sz="1100" noProof="0" dirty="0">
                <a:solidFill>
                  <a:srgbClr val="000000"/>
                </a:solidFill>
              </a:rPr>
              <a:t>Art. 30: 	«</a:t>
            </a:r>
            <a:r>
              <a:rPr lang="it-CH" sz="1100" noProof="0" dirty="0"/>
              <a:t>I Cantoni curano la formazione professionale degli operai forestali e la consulenza ai proprietari di foreste.</a:t>
            </a:r>
            <a:r>
              <a:rPr lang="it-CH" sz="1100" noProof="0" dirty="0">
                <a:solidFill>
                  <a:srgbClr val="000000"/>
                </a:solidFill>
              </a:rPr>
              <a:t>»</a:t>
            </a:r>
          </a:p>
          <a:p>
            <a:endParaRPr lang="it-CH" sz="1100" noProof="0" dirty="0">
              <a:solidFill>
                <a:srgbClr val="000000"/>
              </a:solidFill>
            </a:endParaRPr>
          </a:p>
          <a:p>
            <a:r>
              <a:rPr lang="it-CH" sz="1100" b="1" noProof="0" dirty="0">
                <a:solidFill>
                  <a:srgbClr val="000000"/>
                </a:solidFill>
              </a:rPr>
              <a:t>Ordinanza sulle foreste (</a:t>
            </a:r>
            <a:r>
              <a:rPr lang="it-CH" sz="1100" b="1" noProof="0" dirty="0" err="1">
                <a:solidFill>
                  <a:srgbClr val="000000"/>
                </a:solidFill>
              </a:rPr>
              <a:t>OFo</a:t>
            </a:r>
            <a:r>
              <a:rPr lang="it-CH" sz="1100" b="1" noProof="0" dirty="0">
                <a:solidFill>
                  <a:srgbClr val="000000"/>
                </a:solidFill>
              </a:rPr>
              <a:t>, SR 9.21.01)</a:t>
            </a:r>
            <a:br>
              <a:rPr lang="it-CH" sz="1100" b="1" noProof="0" dirty="0">
                <a:solidFill>
                  <a:srgbClr val="000000"/>
                </a:solidFill>
              </a:rPr>
            </a:br>
            <a:r>
              <a:rPr lang="it-CH" sz="1100" noProof="0" dirty="0">
                <a:solidFill>
                  <a:srgbClr val="000000"/>
                </a:solidFill>
              </a:rPr>
              <a:t>Art. 34 Abs. 1: </a:t>
            </a:r>
            <a:r>
              <a:rPr lang="it-CH" sz="1100" i="1" noProof="0" dirty="0">
                <a:solidFill>
                  <a:srgbClr val="000000"/>
                </a:solidFill>
              </a:rPr>
              <a:t>	«In collaborazione con organizzazioni specializzate, i Cantoni provvedono affinché alla manodopera forestale non qualificata siano offerti corsi per migliorare la sicurezza durante i lavori di raccolta del legname nella foresta.»</a:t>
            </a:r>
          </a:p>
          <a:p>
            <a:endParaRPr lang="it-CH" sz="1100" i="1" noProof="0" dirty="0">
              <a:solidFill>
                <a:srgbClr val="000000"/>
              </a:solidFill>
            </a:endParaRPr>
          </a:p>
          <a:p>
            <a:r>
              <a:rPr lang="it-CH" sz="1100" noProof="0" dirty="0">
                <a:solidFill>
                  <a:srgbClr val="000000"/>
                </a:solidFill>
              </a:rPr>
              <a:t>Art. 34 Abs. 2: 	</a:t>
            </a:r>
            <a:r>
              <a:rPr lang="it-CH" sz="1100" i="1" noProof="0" dirty="0">
                <a:solidFill>
                  <a:srgbClr val="000000"/>
                </a:solidFill>
              </a:rPr>
              <a:t>«</a:t>
            </a:r>
            <a:r>
              <a:rPr lang="it-CH" sz="1100" noProof="0" dirty="0"/>
              <a:t> I corsi riconosciuti dalla Confederazione devono riguardare le conoscenze di base sulla sicurezza sul lavoro, in particolare sull’abbattimento, la </a:t>
            </a:r>
            <a:r>
              <a:rPr lang="it-CH" sz="1100" noProof="0" dirty="0" err="1"/>
              <a:t>sramatura</a:t>
            </a:r>
            <a:r>
              <a:rPr lang="it-CH" sz="1100" noProof="0" dirty="0"/>
              <a:t>, la </a:t>
            </a:r>
            <a:r>
              <a:rPr lang="it-CH" sz="1100" noProof="0" dirty="0" err="1"/>
              <a:t>depezzatura</a:t>
            </a:r>
            <a:r>
              <a:rPr lang="it-CH" sz="1100" noProof="0" dirty="0"/>
              <a:t> e l’esbosco a regola d’arte e in sicurezza di alberi e tronchi d’alberi; devono avere una durata di almeno dieci giorni.</a:t>
            </a:r>
            <a:r>
              <a:rPr lang="it-CH" sz="1100" i="1" noProof="0" dirty="0">
                <a:solidFill>
                  <a:srgbClr val="000000"/>
                </a:solidFill>
              </a:rPr>
              <a:t>»</a:t>
            </a:r>
            <a:br>
              <a:rPr lang="it-CH" sz="1100" noProof="0" dirty="0"/>
            </a:br>
            <a:endParaRPr lang="it-CH" sz="1100" noProof="0" dirty="0"/>
          </a:p>
          <a:p>
            <a:endParaRPr lang="it-CH" sz="1100" noProof="0" dirty="0"/>
          </a:p>
        </p:txBody>
      </p:sp>
      <p:sp>
        <p:nvSpPr>
          <p:cNvPr id="4" name="Foliennummernplatzhalter 3"/>
          <p:cNvSpPr>
            <a:spLocks noGrp="1"/>
          </p:cNvSpPr>
          <p:nvPr>
            <p:ph type="sldNum" sz="quarter" idx="5"/>
          </p:nvPr>
        </p:nvSpPr>
        <p:spPr/>
        <p:txBody>
          <a:bodyPr/>
          <a:lstStyle/>
          <a:p>
            <a:fld id="{A8AAD118-62CB-4337-BD6B-6C21AA83627C}" type="slidenum">
              <a:rPr lang="de-DE" smtClean="0"/>
              <a:t>5</a:t>
            </a:fld>
            <a:endParaRPr lang="de-DE"/>
          </a:p>
        </p:txBody>
      </p:sp>
    </p:spTree>
    <p:extLst>
      <p:ext uri="{BB962C8B-B14F-4D97-AF65-F5344CB8AC3E}">
        <p14:creationId xmlns:p14="http://schemas.microsoft.com/office/powerpoint/2010/main" val="7332445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it-CH" sz="1100" b="1" noProof="0" dirty="0">
                <a:solidFill>
                  <a:srgbClr val="29211A"/>
                </a:solidFill>
                <a:latin typeface="+mn-lt"/>
              </a:rPr>
              <a:t>3 </a:t>
            </a:r>
            <a:r>
              <a:rPr lang="it-CH" sz="1100" b="1" i="0" noProof="0" dirty="0">
                <a:solidFill>
                  <a:srgbClr val="1D1D1B"/>
                </a:solidFill>
                <a:effectLst/>
                <a:latin typeface="+mn-lt"/>
              </a:rPr>
              <a:t>Definizioni</a:t>
            </a:r>
            <a:r>
              <a:rPr lang="it-CH" sz="1100" noProof="0" dirty="0">
                <a:latin typeface="+mn-lt"/>
              </a:rPr>
              <a:t> </a:t>
            </a:r>
            <a:r>
              <a:rPr lang="it-CH" sz="1100" b="1" noProof="0" dirty="0">
                <a:solidFill>
                  <a:srgbClr val="29211A"/>
                </a:solidFill>
                <a:latin typeface="+mn-lt"/>
              </a:rPr>
              <a:t> (CFSL 2134)</a:t>
            </a:r>
          </a:p>
          <a:p>
            <a:br>
              <a:rPr lang="it-CH" sz="1100" b="1" noProof="0" dirty="0">
                <a:solidFill>
                  <a:srgbClr val="29211A"/>
                </a:solidFill>
                <a:latin typeface="+mn-lt"/>
              </a:rPr>
            </a:br>
            <a:r>
              <a:rPr lang="it-CH" sz="1100" noProof="0" dirty="0">
                <a:solidFill>
                  <a:srgbClr val="A4A3A2"/>
                </a:solidFill>
                <a:latin typeface="+mn-lt"/>
              </a:rPr>
              <a:t>■ </a:t>
            </a:r>
            <a:r>
              <a:rPr lang="it-CH" sz="1100" b="1" noProof="0" dirty="0">
                <a:solidFill>
                  <a:srgbClr val="29211A"/>
                </a:solidFill>
                <a:latin typeface="+mn-lt"/>
              </a:rPr>
              <a:t>Lavori forestali</a:t>
            </a:r>
            <a:br>
              <a:rPr lang="it-CH" sz="1100" b="1" noProof="0" dirty="0">
                <a:solidFill>
                  <a:srgbClr val="29211A"/>
                </a:solidFill>
                <a:latin typeface="+mn-lt"/>
              </a:rPr>
            </a:br>
            <a:r>
              <a:rPr lang="it-CH" sz="1100" b="1" noProof="0" dirty="0">
                <a:solidFill>
                  <a:srgbClr val="29211A"/>
                </a:solidFill>
                <a:latin typeface="+mn-lt"/>
              </a:rPr>
              <a:t>Per lavori forestali, ai sensi della presente direttiva, si intendono i lavori necessari a creare, curare, utilizzare e proteggere i boschi e le aree forestali. In questa categoria rientrano anche la cura e la manutenzione di giardini pubblici, boschetti campestri e rivieraschi.</a:t>
            </a:r>
          </a:p>
          <a:p>
            <a:br>
              <a:rPr lang="it-CH" sz="1100" noProof="0" dirty="0">
                <a:solidFill>
                  <a:srgbClr val="29211A"/>
                </a:solidFill>
                <a:latin typeface="+mn-lt"/>
              </a:rPr>
            </a:br>
            <a:r>
              <a:rPr lang="it-CH" sz="1100" noProof="0" dirty="0">
                <a:solidFill>
                  <a:srgbClr val="A4A3A2"/>
                </a:solidFill>
                <a:latin typeface="+mn-lt"/>
              </a:rPr>
              <a:t>■ </a:t>
            </a:r>
            <a:r>
              <a:rPr lang="it-CH" sz="1100" b="1" noProof="0" dirty="0">
                <a:solidFill>
                  <a:srgbClr val="29211A"/>
                </a:solidFill>
                <a:latin typeface="+mn-lt"/>
              </a:rPr>
              <a:t>Spazi verdi</a:t>
            </a:r>
            <a:br>
              <a:rPr lang="it-CH" sz="1100" b="1" noProof="0" dirty="0">
                <a:solidFill>
                  <a:srgbClr val="29211A"/>
                </a:solidFill>
                <a:latin typeface="+mn-lt"/>
              </a:rPr>
            </a:br>
            <a:r>
              <a:rPr lang="it-CH" sz="1100" noProof="0" dirty="0">
                <a:solidFill>
                  <a:srgbClr val="29211A"/>
                </a:solidFill>
                <a:latin typeface="+mn-lt"/>
              </a:rPr>
              <a:t>Aree insediative rimboschite con alberi.</a:t>
            </a:r>
          </a:p>
          <a:p>
            <a:br>
              <a:rPr lang="it-CH" sz="1100" noProof="0" dirty="0">
                <a:solidFill>
                  <a:srgbClr val="29211A"/>
                </a:solidFill>
                <a:latin typeface="+mn-lt"/>
              </a:rPr>
            </a:br>
            <a:r>
              <a:rPr lang="it-CH" sz="1100" noProof="0" dirty="0">
                <a:solidFill>
                  <a:srgbClr val="A4A3A2"/>
                </a:solidFill>
                <a:latin typeface="+mn-lt"/>
              </a:rPr>
              <a:t>■ </a:t>
            </a:r>
            <a:r>
              <a:rPr lang="it-CH" sz="1100" b="1" i="0" noProof="0" dirty="0">
                <a:solidFill>
                  <a:srgbClr val="1D1D1B"/>
                </a:solidFill>
                <a:effectLst/>
                <a:latin typeface="+mn-lt"/>
              </a:rPr>
              <a:t>Boschetti campestri</a:t>
            </a:r>
            <a:r>
              <a:rPr lang="it-CH" sz="1100" noProof="0" dirty="0">
                <a:latin typeface="+mn-lt"/>
              </a:rPr>
              <a:t> </a:t>
            </a:r>
            <a:br>
              <a:rPr lang="it-CH" sz="1100" noProof="0" dirty="0">
                <a:latin typeface="+mn-lt"/>
              </a:rPr>
            </a:br>
            <a:r>
              <a:rPr lang="it-CH" sz="1100" noProof="0" dirty="0">
                <a:solidFill>
                  <a:srgbClr val="29211A"/>
                </a:solidFill>
                <a:latin typeface="+mn-lt"/>
              </a:rPr>
              <a:t>Singoli alberi o gruppi di alberi situati all’esterno di aree forestali e insediative</a:t>
            </a:r>
          </a:p>
          <a:p>
            <a:br>
              <a:rPr lang="it-CH" sz="1100" noProof="0" dirty="0">
                <a:solidFill>
                  <a:srgbClr val="29211A"/>
                </a:solidFill>
                <a:latin typeface="+mn-lt"/>
              </a:rPr>
            </a:br>
            <a:r>
              <a:rPr lang="it-CH" sz="1100" noProof="0" dirty="0">
                <a:solidFill>
                  <a:srgbClr val="A4A3A2"/>
                </a:solidFill>
                <a:latin typeface="+mn-lt"/>
              </a:rPr>
              <a:t>■ </a:t>
            </a:r>
            <a:r>
              <a:rPr lang="it-CH" sz="1100" b="1" i="0" noProof="0" dirty="0">
                <a:solidFill>
                  <a:srgbClr val="1D1D1B"/>
                </a:solidFill>
                <a:effectLst/>
                <a:latin typeface="+mn-lt"/>
              </a:rPr>
              <a:t>Boschi rivieraschi</a:t>
            </a:r>
            <a:r>
              <a:rPr lang="it-CH" sz="1100" noProof="0" dirty="0">
                <a:latin typeface="+mn-lt"/>
              </a:rPr>
              <a:t> </a:t>
            </a:r>
            <a:br>
              <a:rPr lang="it-CH" sz="1100" noProof="0" dirty="0">
                <a:latin typeface="+mn-lt"/>
              </a:rPr>
            </a:br>
            <a:r>
              <a:rPr lang="it-CH" sz="1100" b="0" i="0" noProof="0" dirty="0">
                <a:solidFill>
                  <a:srgbClr val="1D1D1B"/>
                </a:solidFill>
                <a:effectLst/>
                <a:latin typeface="+mn-lt"/>
              </a:rPr>
              <a:t>Singoli alberi o gruppi di alberi situati lungo corsi d’acqua stagnanti o correnti.</a:t>
            </a:r>
            <a:r>
              <a:rPr lang="it-CH" sz="1100" noProof="0" dirty="0">
                <a:latin typeface="+mn-lt"/>
              </a:rPr>
              <a:t> </a:t>
            </a:r>
            <a:br>
              <a:rPr lang="it-CH" sz="1100" noProof="0" dirty="0">
                <a:latin typeface="+mn-lt"/>
              </a:rPr>
            </a:br>
            <a:br>
              <a:rPr lang="it-CH" sz="1100" noProof="0" dirty="0">
                <a:solidFill>
                  <a:srgbClr val="29211A"/>
                </a:solidFill>
                <a:latin typeface="+mn-lt"/>
              </a:rPr>
            </a:br>
            <a:r>
              <a:rPr lang="it-CH" sz="1100" noProof="0" dirty="0">
                <a:solidFill>
                  <a:srgbClr val="A4A3A2"/>
                </a:solidFill>
                <a:latin typeface="+mn-lt"/>
              </a:rPr>
              <a:t>■ </a:t>
            </a:r>
            <a:r>
              <a:rPr lang="it-CH" sz="1100" b="1" i="0" noProof="0" dirty="0">
                <a:solidFill>
                  <a:srgbClr val="1D1D1B"/>
                </a:solidFill>
                <a:effectLst/>
                <a:latin typeface="+mn-lt"/>
              </a:rPr>
              <a:t>Formazione</a:t>
            </a:r>
            <a:r>
              <a:rPr lang="it-CH" sz="1100" noProof="0" dirty="0">
                <a:latin typeface="+mn-lt"/>
              </a:rPr>
              <a:t> </a:t>
            </a:r>
            <a:br>
              <a:rPr lang="it-CH" sz="1100" noProof="0" dirty="0">
                <a:latin typeface="+mn-lt"/>
              </a:rPr>
            </a:br>
            <a:r>
              <a:rPr lang="it-CH" sz="1100" b="0" i="0" noProof="0" dirty="0">
                <a:solidFill>
                  <a:srgbClr val="1D1D1B"/>
                </a:solidFill>
                <a:effectLst/>
                <a:latin typeface="+mn-lt"/>
              </a:rPr>
              <a:t>Il termine formazione indica la comunicazione di conoscenze teoriche e pratiche su un tema specifico con verifica delle competenze necessarie.</a:t>
            </a:r>
            <a:r>
              <a:rPr lang="it-CH" sz="1100" noProof="0" dirty="0">
                <a:latin typeface="+mn-lt"/>
              </a:rPr>
              <a:t> </a:t>
            </a:r>
            <a:br>
              <a:rPr lang="it-CH" sz="1100" noProof="0" dirty="0">
                <a:latin typeface="+mn-lt"/>
              </a:rPr>
            </a:br>
            <a:br>
              <a:rPr lang="it-CH" sz="1100" noProof="0" dirty="0">
                <a:solidFill>
                  <a:srgbClr val="29211A"/>
                </a:solidFill>
                <a:latin typeface="+mn-lt"/>
              </a:rPr>
            </a:br>
            <a:r>
              <a:rPr lang="it-CH" sz="1100" noProof="0" dirty="0">
                <a:solidFill>
                  <a:srgbClr val="A4A3A2"/>
                </a:solidFill>
                <a:latin typeface="+mn-lt"/>
              </a:rPr>
              <a:t>■ </a:t>
            </a:r>
            <a:r>
              <a:rPr lang="it-CH" sz="1100" b="1" i="0" noProof="0" dirty="0">
                <a:solidFill>
                  <a:srgbClr val="1D1D1B"/>
                </a:solidFill>
                <a:effectLst/>
                <a:latin typeface="+mn-lt"/>
              </a:rPr>
              <a:t>Istruzione</a:t>
            </a:r>
            <a:r>
              <a:rPr lang="it-CH" sz="1100" noProof="0" dirty="0">
                <a:latin typeface="+mn-lt"/>
              </a:rPr>
              <a:t> </a:t>
            </a:r>
            <a:br>
              <a:rPr lang="it-CH" sz="1100" noProof="0" dirty="0">
                <a:latin typeface="+mn-lt"/>
              </a:rPr>
            </a:br>
            <a:r>
              <a:rPr lang="it-CH" sz="1100" b="0" i="0" noProof="0" dirty="0">
                <a:solidFill>
                  <a:srgbClr val="1D1D1B"/>
                </a:solidFill>
                <a:effectLst/>
                <a:latin typeface="+mn-lt"/>
              </a:rPr>
              <a:t>Un’istruzione è una spiegazione pratica di un’attività specifica. Solitamente viene fornita sul posto di lavoro.</a:t>
            </a:r>
            <a:r>
              <a:rPr lang="it-CH" sz="1100" noProof="0" dirty="0">
                <a:latin typeface="+mn-lt"/>
              </a:rPr>
              <a:t> </a:t>
            </a:r>
            <a:br>
              <a:rPr lang="it-CH" sz="1100" noProof="0" dirty="0">
                <a:latin typeface="+mn-lt"/>
              </a:rPr>
            </a:br>
            <a:br>
              <a:rPr lang="it-CH" sz="1100" noProof="0" dirty="0">
                <a:solidFill>
                  <a:srgbClr val="29211A"/>
                </a:solidFill>
                <a:latin typeface="+mn-lt"/>
              </a:rPr>
            </a:br>
            <a:r>
              <a:rPr lang="it-CH" sz="1100" noProof="0" dirty="0">
                <a:solidFill>
                  <a:srgbClr val="A4A3A2"/>
                </a:solidFill>
                <a:latin typeface="+mn-lt"/>
              </a:rPr>
              <a:t>■ </a:t>
            </a:r>
            <a:r>
              <a:rPr lang="it-CH" sz="1100" b="1" i="0" noProof="0" dirty="0">
                <a:solidFill>
                  <a:srgbClr val="1D1D1B"/>
                </a:solidFill>
                <a:effectLst/>
                <a:latin typeface="+mn-lt"/>
              </a:rPr>
              <a:t>Esbosco</a:t>
            </a:r>
            <a:r>
              <a:rPr lang="it-CH" sz="1100" noProof="0" dirty="0">
                <a:latin typeface="+mn-lt"/>
              </a:rPr>
              <a:t> </a:t>
            </a:r>
            <a:br>
              <a:rPr lang="it-CH" sz="1100" noProof="0" dirty="0">
                <a:latin typeface="+mn-lt"/>
              </a:rPr>
            </a:br>
            <a:r>
              <a:rPr lang="it-CH" sz="1100" b="0" i="0" noProof="0" dirty="0">
                <a:solidFill>
                  <a:srgbClr val="1D1D1B"/>
                </a:solidFill>
                <a:effectLst/>
                <a:latin typeface="+mn-lt"/>
              </a:rPr>
              <a:t>Il traino a terra consiste nello spostamento di un carico, il cui peso rimane appoggiato interamente o parzialmente al suolo. Durante il sollevamento i carichi sono trasportati sospesi in aria sopra il suolo.</a:t>
            </a:r>
            <a:r>
              <a:rPr lang="it-CH" sz="1100" noProof="0" dirty="0">
                <a:latin typeface="+mn-lt"/>
              </a:rPr>
              <a:t> </a:t>
            </a:r>
            <a:br>
              <a:rPr lang="it-CH" sz="1100" noProof="0" dirty="0">
                <a:latin typeface="+mn-lt"/>
              </a:rPr>
            </a:br>
            <a:br>
              <a:rPr lang="it-CH" sz="1100" noProof="0" dirty="0">
                <a:latin typeface="+mn-lt"/>
              </a:rPr>
            </a:br>
            <a:endParaRPr lang="it-CH" sz="1100" noProof="0" dirty="0">
              <a:latin typeface="+mn-lt"/>
            </a:endParaRPr>
          </a:p>
        </p:txBody>
      </p:sp>
      <p:sp>
        <p:nvSpPr>
          <p:cNvPr id="4" name="Foliennummernplatzhalter 3"/>
          <p:cNvSpPr>
            <a:spLocks noGrp="1"/>
          </p:cNvSpPr>
          <p:nvPr>
            <p:ph type="sldNum" sz="quarter" idx="5"/>
          </p:nvPr>
        </p:nvSpPr>
        <p:spPr/>
        <p:txBody>
          <a:bodyPr/>
          <a:lstStyle/>
          <a:p>
            <a:fld id="{A8AAD118-62CB-4337-BD6B-6C21AA83627C}" type="slidenum">
              <a:rPr lang="de-DE" smtClean="0"/>
              <a:t>6</a:t>
            </a:fld>
            <a:endParaRPr lang="de-DE"/>
          </a:p>
        </p:txBody>
      </p:sp>
    </p:spTree>
    <p:extLst>
      <p:ext uri="{BB962C8B-B14F-4D97-AF65-F5344CB8AC3E}">
        <p14:creationId xmlns:p14="http://schemas.microsoft.com/office/powerpoint/2010/main" val="21607508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it-IT" sz="1100" dirty="0">
                <a:solidFill>
                  <a:srgbClr val="29211A"/>
                </a:solidFill>
                <a:latin typeface="+mn-lt"/>
              </a:rPr>
              <a:t>I lavori che comportano rischi speciali possono essere eseguiti solo da dipendenti che hanno completato con successo una formazione appropriata o possono dimostrare le relative competenze. Ad esempio, i lavori di raccolta del legname richiedono una formazione di almeno dieci giorni in corsi riconosciuti dalla Confederazione (art. 21a </a:t>
            </a:r>
            <a:r>
              <a:rPr lang="it-IT" sz="1100" dirty="0" err="1">
                <a:solidFill>
                  <a:srgbClr val="29211A"/>
                </a:solidFill>
                <a:latin typeface="+mn-lt"/>
              </a:rPr>
              <a:t>LFo</a:t>
            </a:r>
            <a:r>
              <a:rPr lang="it-IT" sz="1100" dirty="0">
                <a:solidFill>
                  <a:srgbClr val="29211A"/>
                </a:solidFill>
                <a:latin typeface="+mn-lt"/>
              </a:rPr>
              <a:t> e art. 34 cpv. 2 </a:t>
            </a:r>
            <a:r>
              <a:rPr lang="it-IT" sz="1100" dirty="0" err="1">
                <a:solidFill>
                  <a:srgbClr val="29211A"/>
                </a:solidFill>
                <a:latin typeface="+mn-lt"/>
              </a:rPr>
              <a:t>OFo</a:t>
            </a:r>
            <a:r>
              <a:rPr lang="it-IT" sz="1100" dirty="0">
                <a:solidFill>
                  <a:srgbClr val="29211A"/>
                </a:solidFill>
                <a:latin typeface="+mn-lt"/>
              </a:rPr>
              <a:t>). </a:t>
            </a:r>
          </a:p>
          <a:p>
            <a:endParaRPr lang="it-IT" sz="1100" dirty="0">
              <a:solidFill>
                <a:srgbClr val="29211A"/>
              </a:solidFill>
              <a:latin typeface="+mn-lt"/>
            </a:endParaRPr>
          </a:p>
          <a:p>
            <a:r>
              <a:rPr lang="it-IT" sz="1100" dirty="0">
                <a:solidFill>
                  <a:srgbClr val="29211A"/>
                </a:solidFill>
                <a:latin typeface="+mn-lt"/>
              </a:rPr>
              <a:t>I cantoni possono accettare la prova di competenza con conferma invece della frequenza del corso. Di regola, però, questo è permesso solo come sostituto del corso di base.</a:t>
            </a:r>
            <a:endParaRPr lang="de-CH" sz="1100" dirty="0">
              <a:latin typeface="+mn-lt"/>
            </a:endParaRPr>
          </a:p>
        </p:txBody>
      </p:sp>
      <p:sp>
        <p:nvSpPr>
          <p:cNvPr id="4" name="Foliennummernplatzhalter 3"/>
          <p:cNvSpPr>
            <a:spLocks noGrp="1"/>
          </p:cNvSpPr>
          <p:nvPr>
            <p:ph type="sldNum" sz="quarter" idx="5"/>
          </p:nvPr>
        </p:nvSpPr>
        <p:spPr/>
        <p:txBody>
          <a:bodyPr/>
          <a:lstStyle/>
          <a:p>
            <a:fld id="{A8AAD118-62CB-4337-BD6B-6C21AA83627C}" type="slidenum">
              <a:rPr lang="de-DE" smtClean="0"/>
              <a:t>7</a:t>
            </a:fld>
            <a:endParaRPr lang="de-DE"/>
          </a:p>
        </p:txBody>
      </p:sp>
    </p:spTree>
    <p:extLst>
      <p:ext uri="{BB962C8B-B14F-4D97-AF65-F5344CB8AC3E}">
        <p14:creationId xmlns:p14="http://schemas.microsoft.com/office/powerpoint/2010/main" val="1454898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it-IT" sz="1100" b="0" dirty="0">
                <a:solidFill>
                  <a:srgbClr val="29211A"/>
                </a:solidFill>
              </a:rPr>
              <a:t>La lista dei pericoli speciali include praticamente tutte le fasi della raccolta del legname. </a:t>
            </a:r>
          </a:p>
          <a:p>
            <a:endParaRPr lang="it-IT" sz="1100" b="0" dirty="0">
              <a:solidFill>
                <a:srgbClr val="29211A"/>
              </a:solidFill>
            </a:endParaRPr>
          </a:p>
          <a:p>
            <a:r>
              <a:rPr lang="it-IT" sz="1100" b="0" dirty="0">
                <a:solidFill>
                  <a:srgbClr val="29211A"/>
                </a:solidFill>
              </a:rPr>
              <a:t>Note: Il termine «esbosco" comprende tutti i movimenti del legname tra il popolamento e lo stoccaggio del legname sulla strada accessibile ai camion. Include quindi il recupero con un verricello.</a:t>
            </a:r>
          </a:p>
          <a:p>
            <a:endParaRPr lang="it-IT" sz="1100" b="0" dirty="0">
              <a:solidFill>
                <a:srgbClr val="29211A"/>
              </a:solidFill>
            </a:endParaRPr>
          </a:p>
          <a:p>
            <a:r>
              <a:rPr lang="it-IT" sz="1100" b="0" dirty="0">
                <a:solidFill>
                  <a:srgbClr val="29211A"/>
                </a:solidFill>
              </a:rPr>
              <a:t>I lavori con sistemi di gru a fune e con dispositivi di sicurezza a fune vengono solitamente eseguiti da aziende specializzate.</a:t>
            </a:r>
            <a:endParaRPr lang="de-CH" sz="1100" b="0" dirty="0"/>
          </a:p>
        </p:txBody>
      </p:sp>
      <p:sp>
        <p:nvSpPr>
          <p:cNvPr id="4" name="Foliennummernplatzhalter 3"/>
          <p:cNvSpPr>
            <a:spLocks noGrp="1"/>
          </p:cNvSpPr>
          <p:nvPr>
            <p:ph type="sldNum" sz="quarter" idx="5"/>
          </p:nvPr>
        </p:nvSpPr>
        <p:spPr/>
        <p:txBody>
          <a:bodyPr/>
          <a:lstStyle/>
          <a:p>
            <a:fld id="{A8AAD118-62CB-4337-BD6B-6C21AA83627C}" type="slidenum">
              <a:rPr lang="de-DE" smtClean="0"/>
              <a:t>8</a:t>
            </a:fld>
            <a:endParaRPr lang="de-DE"/>
          </a:p>
        </p:txBody>
      </p:sp>
    </p:spTree>
    <p:extLst>
      <p:ext uri="{BB962C8B-B14F-4D97-AF65-F5344CB8AC3E}">
        <p14:creationId xmlns:p14="http://schemas.microsoft.com/office/powerpoint/2010/main" val="38845189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it-IT" sz="1100" dirty="0"/>
              <a:t>Poiché il lavoro forestale non è incluso nel piano di formazione, le misure di accompagnamento per gli apprendisti in agricoltura specificano i requisiti minimi di formazione secondo l'art. 21a della legge forestale. Poiché gli apprendisti lavorano come appaltatori per il formatore professionale, è quindi necessaria una formazione minima di 10 giorni in totale.</a:t>
            </a:r>
          </a:p>
          <a:p>
            <a:endParaRPr lang="it-IT" sz="1100" dirty="0"/>
          </a:p>
          <a:p>
            <a:r>
              <a:rPr lang="it-IT" sz="1100" dirty="0"/>
              <a:t>Gli apprendisti non possono essere impiegati per i seguenti lavori se non possono fornire la prova della formazione richiesta di 10 giorni:</a:t>
            </a:r>
          </a:p>
          <a:p>
            <a:pPr marL="185715" indent="-185715">
              <a:buFont typeface="Arial" panose="020B0604020202020204" pitchFamily="34" charset="0"/>
              <a:buChar char="•"/>
            </a:pPr>
            <a:r>
              <a:rPr lang="it-IT" sz="1100" dirty="0"/>
              <a:t>i lavori con la motosega</a:t>
            </a:r>
          </a:p>
          <a:p>
            <a:pPr marL="185715" indent="-185715">
              <a:buFont typeface="Arial" panose="020B0604020202020204" pitchFamily="34" charset="0"/>
              <a:buChar char="•"/>
            </a:pPr>
            <a:r>
              <a:rPr lang="it-IT" sz="1100" dirty="0"/>
              <a:t>l’abbattimento di alberi</a:t>
            </a:r>
          </a:p>
          <a:p>
            <a:pPr marL="185715" indent="-185715">
              <a:buFont typeface="Arial" panose="020B0604020202020204" pitchFamily="34" charset="0"/>
              <a:buChar char="•"/>
            </a:pPr>
            <a:r>
              <a:rPr lang="it-IT" sz="1100" dirty="0"/>
              <a:t>l’atterramento di alberi rimasti impigliati</a:t>
            </a:r>
          </a:p>
          <a:p>
            <a:pPr marL="185715" indent="-185715">
              <a:buFont typeface="Arial" panose="020B0604020202020204" pitchFamily="34" charset="0"/>
              <a:buChar char="•"/>
            </a:pPr>
            <a:r>
              <a:rPr lang="it-IT" sz="1100" dirty="0"/>
              <a:t>l’allestimento di alberi</a:t>
            </a:r>
          </a:p>
          <a:p>
            <a:pPr marL="185715" indent="-185715">
              <a:buFont typeface="Arial" panose="020B0604020202020204" pitchFamily="34" charset="0"/>
              <a:buChar char="•"/>
            </a:pPr>
            <a:r>
              <a:rPr lang="it-IT" sz="1100" dirty="0"/>
              <a:t>l’allestimento di alberi abbattuti dal vento (legname di tempesta)</a:t>
            </a:r>
          </a:p>
          <a:p>
            <a:pPr marL="185715" indent="-185715">
              <a:buFont typeface="Arial" panose="020B0604020202020204" pitchFamily="34" charset="0"/>
              <a:buChar char="•"/>
            </a:pPr>
            <a:r>
              <a:rPr lang="it-IT" sz="1100" dirty="0"/>
              <a:t>l’esbosco</a:t>
            </a:r>
          </a:p>
          <a:p>
            <a:pPr marL="185715" indent="-185715">
              <a:buFont typeface="Arial" panose="020B0604020202020204" pitchFamily="34" charset="0"/>
              <a:buChar char="•"/>
            </a:pPr>
            <a:r>
              <a:rPr lang="it-IT" sz="1100" dirty="0"/>
              <a:t>il montaggio, lo smontaggio e l’esercizio di teleferiche</a:t>
            </a:r>
          </a:p>
          <a:p>
            <a:pPr marL="185715" indent="-185715">
              <a:buFont typeface="Arial" panose="020B0604020202020204" pitchFamily="34" charset="0"/>
              <a:buChar char="•"/>
            </a:pPr>
            <a:r>
              <a:rPr lang="it-IT" sz="1100" dirty="0"/>
              <a:t>i lavori con i dispositivi di protezione individuale anticaduta</a:t>
            </a:r>
          </a:p>
          <a:p>
            <a:pPr marL="0" indent="0">
              <a:buFont typeface="Arial" panose="020B0604020202020204" pitchFamily="34" charset="0"/>
              <a:buNone/>
            </a:pPr>
            <a:endParaRPr lang="de-CH" sz="1100" dirty="0"/>
          </a:p>
          <a:p>
            <a:r>
              <a:rPr lang="it-IT" sz="1100" dirty="0"/>
              <a:t>Eccezione: dopo 5 giorni di corso completati, i lavori forestali possono essere eseguiti per il consolidamento sotto la supervisione di un forestale EPS o di un formatore professionale (formatore agricolo attivo, 10 giorni di formazione secondo </a:t>
            </a:r>
            <a:r>
              <a:rPr lang="it-IT" sz="1100" dirty="0" err="1"/>
              <a:t>LFo</a:t>
            </a:r>
            <a:r>
              <a:rPr lang="it-IT" sz="1100" dirty="0"/>
              <a:t> e esperienza pluriennale nei lavori forestali).</a:t>
            </a:r>
            <a:endParaRPr lang="de-CH" sz="1100" dirty="0"/>
          </a:p>
          <a:p>
            <a:endParaRPr lang="de-CH" sz="1100" dirty="0"/>
          </a:p>
          <a:p>
            <a:endParaRPr lang="de-CH" sz="1100" dirty="0"/>
          </a:p>
        </p:txBody>
      </p:sp>
      <p:sp>
        <p:nvSpPr>
          <p:cNvPr id="4" name="Foliennummernplatzhalter 3"/>
          <p:cNvSpPr>
            <a:spLocks noGrp="1"/>
          </p:cNvSpPr>
          <p:nvPr>
            <p:ph type="sldNum" sz="quarter" idx="5"/>
          </p:nvPr>
        </p:nvSpPr>
        <p:spPr/>
        <p:txBody>
          <a:bodyPr/>
          <a:lstStyle/>
          <a:p>
            <a:fld id="{A8AAD118-62CB-4337-BD6B-6C21AA83627C}" type="slidenum">
              <a:rPr lang="de-DE" smtClean="0"/>
              <a:t>9</a:t>
            </a:fld>
            <a:endParaRPr lang="de-DE"/>
          </a:p>
        </p:txBody>
      </p:sp>
    </p:spTree>
    <p:extLst>
      <p:ext uri="{BB962C8B-B14F-4D97-AF65-F5344CB8AC3E}">
        <p14:creationId xmlns:p14="http://schemas.microsoft.com/office/powerpoint/2010/main" val="25198285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elfolie V1">
    <p:spTree>
      <p:nvGrpSpPr>
        <p:cNvPr id="1" name=""/>
        <p:cNvGrpSpPr/>
        <p:nvPr/>
      </p:nvGrpSpPr>
      <p:grpSpPr>
        <a:xfrm>
          <a:off x="0" y="0"/>
          <a:ext cx="0" cy="0"/>
          <a:chOff x="0" y="0"/>
          <a:chExt cx="0" cy="0"/>
        </a:xfrm>
      </p:grpSpPr>
      <p:sp>
        <p:nvSpPr>
          <p:cNvPr id="7" name="Bild">
            <a:extLst>
              <a:ext uri="{FF2B5EF4-FFF2-40B4-BE49-F238E27FC236}">
                <a16:creationId xmlns:a16="http://schemas.microsoft.com/office/drawing/2014/main" id="{136BF1AA-9E94-4D17-9A86-38EFB7434BAB}"/>
              </a:ext>
            </a:extLst>
          </p:cNvPr>
          <p:cNvSpPr>
            <a:spLocks noGrp="1"/>
          </p:cNvSpPr>
          <p:nvPr>
            <p:ph type="pic" sz="quarter" idx="14"/>
          </p:nvPr>
        </p:nvSpPr>
        <p:spPr bwMode="gray">
          <a:xfrm>
            <a:off x="0" y="1212762"/>
            <a:ext cx="12192000" cy="3722830"/>
          </a:xfrm>
          <a:solidFill>
            <a:schemeClr val="bg1">
              <a:lumMod val="85000"/>
            </a:schemeClr>
          </a:solidFill>
        </p:spPr>
        <p:txBody>
          <a:bodyPr lIns="144000" tIns="144000" rIns="144000" bIns="144000"/>
          <a:lstStyle>
            <a:lvl1pPr marL="0" indent="0">
              <a:buNone/>
              <a:defRPr/>
            </a:lvl1pPr>
          </a:lstStyle>
          <a:p>
            <a:r>
              <a:rPr lang="de-DE" noProof="0"/>
              <a:t>Bild durch Klicken auf Symbol hinzufügen</a:t>
            </a:r>
          </a:p>
        </p:txBody>
      </p:sp>
      <p:sp>
        <p:nvSpPr>
          <p:cNvPr id="24" name="Titel">
            <a:extLst>
              <a:ext uri="{FF2B5EF4-FFF2-40B4-BE49-F238E27FC236}">
                <a16:creationId xmlns:a16="http://schemas.microsoft.com/office/drawing/2014/main" id="{D0C4F6A1-AC57-4DA9-9E41-0E2C58F4A26C}"/>
              </a:ext>
            </a:extLst>
          </p:cNvPr>
          <p:cNvSpPr>
            <a:spLocks noGrp="1"/>
          </p:cNvSpPr>
          <p:nvPr>
            <p:ph type="ctrTitle" hasCustomPrompt="1"/>
          </p:nvPr>
        </p:nvSpPr>
        <p:spPr bwMode="gray">
          <a:xfrm>
            <a:off x="525600" y="5306007"/>
            <a:ext cx="10080000" cy="816649"/>
          </a:xfrm>
          <a:prstGeom prst="rect">
            <a:avLst/>
          </a:prstGeom>
        </p:spPr>
        <p:txBody>
          <a:bodyPr lIns="0" tIns="0" rIns="0" bIns="0" anchor="t" anchorCtr="0">
            <a:noAutofit/>
          </a:bodyPr>
          <a:lstStyle>
            <a:lvl1pPr>
              <a:lnSpc>
                <a:spcPct val="80000"/>
              </a:lnSpc>
              <a:spcBef>
                <a:spcPts val="0"/>
              </a:spcBef>
              <a:spcAft>
                <a:spcPts val="1000"/>
              </a:spcAft>
              <a:defRPr sz="4000" cap="none" baseline="0">
                <a:solidFill>
                  <a:schemeClr val="tx1"/>
                </a:solidFill>
                <a:latin typeface="+mj-lt"/>
              </a:defRPr>
            </a:lvl1pPr>
          </a:lstStyle>
          <a:p>
            <a:r>
              <a:rPr lang="de-DE" noProof="0"/>
              <a:t>TITELMASTER BEARBEITEN</a:t>
            </a:r>
          </a:p>
        </p:txBody>
      </p:sp>
      <p:sp>
        <p:nvSpPr>
          <p:cNvPr id="25" name="Untertitel">
            <a:extLst>
              <a:ext uri="{FF2B5EF4-FFF2-40B4-BE49-F238E27FC236}">
                <a16:creationId xmlns:a16="http://schemas.microsoft.com/office/drawing/2014/main" id="{3A515699-D218-499A-A1EB-77D695FBCB11}"/>
              </a:ext>
            </a:extLst>
          </p:cNvPr>
          <p:cNvSpPr>
            <a:spLocks noGrp="1"/>
          </p:cNvSpPr>
          <p:nvPr>
            <p:ph type="subTitle" idx="1" hasCustomPrompt="1"/>
          </p:nvPr>
        </p:nvSpPr>
        <p:spPr bwMode="gray">
          <a:xfrm>
            <a:off x="525600" y="5840082"/>
            <a:ext cx="10080000" cy="468643"/>
          </a:xfrm>
        </p:spPr>
        <p:txBody>
          <a:bodyPr lIns="0" tIns="0" rIns="0" bIns="0">
            <a:noAutofit/>
          </a:bodyPr>
          <a:lstStyle>
            <a:lvl1pPr marL="0" indent="0" algn="l">
              <a:buNone/>
              <a:defRPr sz="20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de-DE" noProof="0"/>
              <a:t>Textmasterformat bearbeiten</a:t>
            </a:r>
          </a:p>
        </p:txBody>
      </p:sp>
      <p:sp>
        <p:nvSpPr>
          <p:cNvPr id="8" name="Balken">
            <a:extLst>
              <a:ext uri="{FF2B5EF4-FFF2-40B4-BE49-F238E27FC236}">
                <a16:creationId xmlns:a16="http://schemas.microsoft.com/office/drawing/2014/main" id="{C65A0BB8-6909-4761-973B-59C34D77FCF4}"/>
              </a:ext>
            </a:extLst>
          </p:cNvPr>
          <p:cNvSpPr/>
          <p:nvPr userDrawn="1"/>
        </p:nvSpPr>
        <p:spPr bwMode="gray">
          <a:xfrm rot="5400000">
            <a:off x="6038409" y="-1102817"/>
            <a:ext cx="115182" cy="1219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 name="Grafik 2">
            <a:extLst>
              <a:ext uri="{FF2B5EF4-FFF2-40B4-BE49-F238E27FC236}">
                <a16:creationId xmlns:a16="http://schemas.microsoft.com/office/drawing/2014/main" id="{766A310E-2173-49BE-8243-56721F95BBF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10039112" y="197386"/>
            <a:ext cx="1643105" cy="788425"/>
          </a:xfrm>
          <a:prstGeom prst="rect">
            <a:avLst/>
          </a:prstGeom>
        </p:spPr>
      </p:pic>
    </p:spTree>
    <p:extLst>
      <p:ext uri="{BB962C8B-B14F-4D97-AF65-F5344CB8AC3E}">
        <p14:creationId xmlns:p14="http://schemas.microsoft.com/office/powerpoint/2010/main" val="35956002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Titel+3x Bild,Inhalt">
    <p:spTree>
      <p:nvGrpSpPr>
        <p:cNvPr id="1" name=""/>
        <p:cNvGrpSpPr/>
        <p:nvPr/>
      </p:nvGrpSpPr>
      <p:grpSpPr>
        <a:xfrm>
          <a:off x="0" y="0"/>
          <a:ext cx="0" cy="0"/>
          <a:chOff x="0" y="0"/>
          <a:chExt cx="0" cy="0"/>
        </a:xfrm>
      </p:grpSpPr>
      <p:sp>
        <p:nvSpPr>
          <p:cNvPr id="25" name="Bild_3">
            <a:extLst>
              <a:ext uri="{FF2B5EF4-FFF2-40B4-BE49-F238E27FC236}">
                <a16:creationId xmlns:a16="http://schemas.microsoft.com/office/drawing/2014/main" id="{E70D33E9-C3DC-40DE-A926-A16E3FFB62ED}"/>
              </a:ext>
            </a:extLst>
          </p:cNvPr>
          <p:cNvSpPr>
            <a:spLocks noGrp="1" noChangeAspect="1"/>
          </p:cNvSpPr>
          <p:nvPr>
            <p:ph type="pic" sz="quarter" idx="35"/>
          </p:nvPr>
        </p:nvSpPr>
        <p:spPr bwMode="gray">
          <a:xfrm>
            <a:off x="8113349" y="1736725"/>
            <a:ext cx="3564000" cy="2448949"/>
          </a:xfrm>
          <a:solidFill>
            <a:schemeClr val="bg1">
              <a:lumMod val="85000"/>
            </a:schemeClr>
          </a:solidFill>
          <a:ln>
            <a:noFill/>
          </a:ln>
        </p:spPr>
        <p:txBody>
          <a:bodyPr vert="horz" lIns="144000" tIns="144000" rIns="144000" bIns="144000" rtlCol="0">
            <a:noAutofit/>
          </a:bodyPr>
          <a:lstStyle>
            <a:lvl1pPr>
              <a:defRPr lang="en-US" dirty="0"/>
            </a:lvl1pPr>
          </a:lstStyle>
          <a:p>
            <a:pPr marL="0" lvl="0" indent="0">
              <a:buNone/>
            </a:pPr>
            <a:r>
              <a:rPr lang="de-DE" noProof="0"/>
              <a:t>Bild durch Klicken auf Symbol hinzufügen</a:t>
            </a:r>
          </a:p>
        </p:txBody>
      </p:sp>
      <p:sp>
        <p:nvSpPr>
          <p:cNvPr id="26" name="Text_3">
            <a:extLst>
              <a:ext uri="{FF2B5EF4-FFF2-40B4-BE49-F238E27FC236}">
                <a16:creationId xmlns:a16="http://schemas.microsoft.com/office/drawing/2014/main" id="{7ABF8EE2-FA94-4653-BAC2-B311875FA02D}"/>
              </a:ext>
            </a:extLst>
          </p:cNvPr>
          <p:cNvSpPr>
            <a:spLocks noGrp="1"/>
          </p:cNvSpPr>
          <p:nvPr>
            <p:ph sz="half" idx="36" hasCustomPrompt="1"/>
          </p:nvPr>
        </p:nvSpPr>
        <p:spPr bwMode="gray">
          <a:xfrm>
            <a:off x="8113348" y="4185675"/>
            <a:ext cx="3564000" cy="2123050"/>
          </a:xfrm>
          <a:solidFill>
            <a:schemeClr val="bg2"/>
          </a:solidFill>
        </p:spPr>
        <p:txBody>
          <a:bodyPr lIns="180000" tIns="180000" rIns="180000" bIns="180000"/>
          <a:lstStyle>
            <a:lvl1pPr marL="285750" indent="-285750">
              <a:buFont typeface="Wingdings" panose="05000000000000000000" pitchFamily="2" charset="2"/>
              <a:buChar char="§"/>
              <a:defRPr sz="2000">
                <a:solidFill>
                  <a:schemeClr val="tx1"/>
                </a:solidFill>
              </a:defRPr>
            </a:lvl1pPr>
            <a:lvl2pPr>
              <a:defRPr sz="1800">
                <a:solidFill>
                  <a:schemeClr val="tx1"/>
                </a:solidFill>
              </a:defRPr>
            </a:lvl2pPr>
            <a:lvl3pPr>
              <a:defRPr sz="1600">
                <a:solidFill>
                  <a:schemeClr val="tx1"/>
                </a:solidFill>
              </a:defRPr>
            </a:lvl3pPr>
            <a:lvl4pPr>
              <a:defRPr sz="1200"/>
            </a:lvl4pPr>
            <a:lvl5pPr>
              <a:defRPr sz="1200"/>
            </a:lvl5pPr>
            <a:lvl6pPr>
              <a:defRPr sz="1800"/>
            </a:lvl6pPr>
            <a:lvl7pPr>
              <a:defRPr sz="1800"/>
            </a:lvl7pPr>
            <a:lvl8pPr>
              <a:defRPr sz="1800"/>
            </a:lvl8pPr>
            <a:lvl9pPr>
              <a:defRPr sz="1800"/>
            </a:lvl9pPr>
          </a:lstStyle>
          <a:p>
            <a:pPr lvl="0"/>
            <a:r>
              <a:rPr lang="de-DE" noProof="0"/>
              <a:t>Textmasterformat bearbeiten</a:t>
            </a:r>
          </a:p>
          <a:p>
            <a:pPr lvl="1"/>
            <a:r>
              <a:rPr lang="de-DE" noProof="0"/>
              <a:t>Zweite Ebene</a:t>
            </a:r>
          </a:p>
          <a:p>
            <a:pPr lvl="2"/>
            <a:r>
              <a:rPr lang="de-DE" noProof="0"/>
              <a:t>Dritte Ebene</a:t>
            </a:r>
          </a:p>
        </p:txBody>
      </p:sp>
      <p:sp>
        <p:nvSpPr>
          <p:cNvPr id="27" name="Sub-Titel_3">
            <a:extLst>
              <a:ext uri="{FF2B5EF4-FFF2-40B4-BE49-F238E27FC236}">
                <a16:creationId xmlns:a16="http://schemas.microsoft.com/office/drawing/2014/main" id="{CD088D94-B3AD-4ED9-AB76-8FC7EB873170}"/>
              </a:ext>
            </a:extLst>
          </p:cNvPr>
          <p:cNvSpPr>
            <a:spLocks noGrp="1"/>
          </p:cNvSpPr>
          <p:nvPr>
            <p:ph type="body" sz="quarter" idx="37" hasCustomPrompt="1"/>
          </p:nvPr>
        </p:nvSpPr>
        <p:spPr bwMode="gray">
          <a:xfrm>
            <a:off x="8113349" y="3825675"/>
            <a:ext cx="3564000" cy="360000"/>
          </a:xfrm>
          <a:solidFill>
            <a:schemeClr val="accent2">
              <a:alpha val="80000"/>
            </a:schemeClr>
          </a:solidFill>
        </p:spPr>
        <p:txBody>
          <a:bodyPr lIns="72000" rIns="36000" anchor="ctr">
            <a:noAutofit/>
          </a:bodyPr>
          <a:lstStyle>
            <a:lvl1pPr marL="0" indent="0">
              <a:lnSpc>
                <a:spcPct val="100000"/>
              </a:lnSpc>
              <a:buNone/>
              <a:defRPr sz="2000" b="1" cap="all" baseline="0">
                <a:solidFill>
                  <a:schemeClr val="tx1">
                    <a:lumMod val="95000"/>
                    <a:lumOff val="5000"/>
                  </a:schemeClr>
                </a:solidFill>
                <a:latin typeface="+mj-lt"/>
              </a:defRPr>
            </a:lvl1pPr>
          </a:lstStyle>
          <a:p>
            <a:pPr lvl="0"/>
            <a:r>
              <a:rPr lang="de-DE" noProof="0"/>
              <a:t>Textformat bearbeiten</a:t>
            </a:r>
          </a:p>
        </p:txBody>
      </p:sp>
      <p:sp>
        <p:nvSpPr>
          <p:cNvPr id="23" name="Text_2">
            <a:extLst>
              <a:ext uri="{FF2B5EF4-FFF2-40B4-BE49-F238E27FC236}">
                <a16:creationId xmlns:a16="http://schemas.microsoft.com/office/drawing/2014/main" id="{DA7AE72A-222A-4FC0-98A5-130BF28880FB}"/>
              </a:ext>
            </a:extLst>
          </p:cNvPr>
          <p:cNvSpPr>
            <a:spLocks noGrp="1"/>
          </p:cNvSpPr>
          <p:nvPr>
            <p:ph sz="half" idx="33" hasCustomPrompt="1"/>
          </p:nvPr>
        </p:nvSpPr>
        <p:spPr bwMode="gray">
          <a:xfrm>
            <a:off x="4317150" y="4185675"/>
            <a:ext cx="3564000" cy="2123050"/>
          </a:xfrm>
          <a:solidFill>
            <a:schemeClr val="bg2"/>
          </a:solidFill>
        </p:spPr>
        <p:txBody>
          <a:bodyPr lIns="180000" tIns="180000" rIns="180000" bIns="180000"/>
          <a:lstStyle>
            <a:lvl1pPr marL="285750" indent="-285750">
              <a:buFont typeface="Wingdings" panose="05000000000000000000" pitchFamily="2" charset="2"/>
              <a:buChar char="§"/>
              <a:defRPr sz="2000">
                <a:solidFill>
                  <a:schemeClr val="tx1"/>
                </a:solidFill>
              </a:defRPr>
            </a:lvl1pPr>
            <a:lvl2pPr>
              <a:defRPr sz="1800">
                <a:solidFill>
                  <a:schemeClr val="tx1"/>
                </a:solidFill>
              </a:defRPr>
            </a:lvl2pPr>
            <a:lvl3pPr>
              <a:defRPr sz="1600">
                <a:solidFill>
                  <a:schemeClr val="tx1"/>
                </a:solidFill>
              </a:defRPr>
            </a:lvl3pPr>
            <a:lvl4pPr>
              <a:defRPr sz="1200"/>
            </a:lvl4pPr>
            <a:lvl5pPr>
              <a:defRPr sz="1200"/>
            </a:lvl5pPr>
            <a:lvl6pPr>
              <a:defRPr sz="1800"/>
            </a:lvl6pPr>
            <a:lvl7pPr>
              <a:defRPr sz="1800"/>
            </a:lvl7pPr>
            <a:lvl8pPr>
              <a:defRPr sz="1800"/>
            </a:lvl8pPr>
            <a:lvl9pPr>
              <a:defRPr sz="1800"/>
            </a:lvl9pPr>
          </a:lstStyle>
          <a:p>
            <a:pPr lvl="0"/>
            <a:r>
              <a:rPr lang="de-DE" noProof="0"/>
              <a:t>Textmasterformat bearbeiten</a:t>
            </a:r>
          </a:p>
          <a:p>
            <a:pPr lvl="1"/>
            <a:r>
              <a:rPr lang="de-DE" noProof="0"/>
              <a:t>Zweite Ebene</a:t>
            </a:r>
          </a:p>
          <a:p>
            <a:pPr lvl="2"/>
            <a:r>
              <a:rPr lang="de-DE" noProof="0"/>
              <a:t>Dritte Ebene</a:t>
            </a:r>
          </a:p>
        </p:txBody>
      </p:sp>
      <p:sp>
        <p:nvSpPr>
          <p:cNvPr id="22" name="Bild_2">
            <a:extLst>
              <a:ext uri="{FF2B5EF4-FFF2-40B4-BE49-F238E27FC236}">
                <a16:creationId xmlns:a16="http://schemas.microsoft.com/office/drawing/2014/main" id="{596BE32F-8900-4B69-A634-7DD531CA0181}"/>
              </a:ext>
            </a:extLst>
          </p:cNvPr>
          <p:cNvSpPr>
            <a:spLocks noGrp="1" noChangeAspect="1"/>
          </p:cNvSpPr>
          <p:nvPr>
            <p:ph type="pic" sz="quarter" idx="32"/>
          </p:nvPr>
        </p:nvSpPr>
        <p:spPr bwMode="gray">
          <a:xfrm>
            <a:off x="4317151" y="1736725"/>
            <a:ext cx="3564000" cy="2448949"/>
          </a:xfrm>
          <a:solidFill>
            <a:schemeClr val="bg1">
              <a:lumMod val="85000"/>
            </a:schemeClr>
          </a:solidFill>
          <a:ln>
            <a:noFill/>
          </a:ln>
        </p:spPr>
        <p:txBody>
          <a:bodyPr vert="horz" lIns="144000" tIns="144000" rIns="144000" bIns="144000" rtlCol="0">
            <a:noAutofit/>
          </a:bodyPr>
          <a:lstStyle>
            <a:lvl1pPr>
              <a:defRPr lang="en-US" dirty="0"/>
            </a:lvl1pPr>
          </a:lstStyle>
          <a:p>
            <a:pPr marL="0" lvl="0" indent="0">
              <a:buNone/>
            </a:pPr>
            <a:r>
              <a:rPr lang="de-DE" noProof="0"/>
              <a:t>Bild durch Klicken auf Symbol hinzufügen</a:t>
            </a:r>
          </a:p>
        </p:txBody>
      </p:sp>
      <p:sp>
        <p:nvSpPr>
          <p:cNvPr id="24" name="Sub-Titel_2">
            <a:extLst>
              <a:ext uri="{FF2B5EF4-FFF2-40B4-BE49-F238E27FC236}">
                <a16:creationId xmlns:a16="http://schemas.microsoft.com/office/drawing/2014/main" id="{A69537DD-5F60-4D35-85F6-157EE544D837}"/>
              </a:ext>
            </a:extLst>
          </p:cNvPr>
          <p:cNvSpPr>
            <a:spLocks noGrp="1"/>
          </p:cNvSpPr>
          <p:nvPr>
            <p:ph type="body" sz="quarter" idx="34" hasCustomPrompt="1"/>
          </p:nvPr>
        </p:nvSpPr>
        <p:spPr bwMode="gray">
          <a:xfrm>
            <a:off x="4317151" y="3825675"/>
            <a:ext cx="3564000" cy="360000"/>
          </a:xfrm>
          <a:solidFill>
            <a:schemeClr val="accent2">
              <a:alpha val="80000"/>
            </a:schemeClr>
          </a:solidFill>
        </p:spPr>
        <p:txBody>
          <a:bodyPr lIns="72000" rIns="36000" anchor="ctr">
            <a:noAutofit/>
          </a:bodyPr>
          <a:lstStyle>
            <a:lvl1pPr marL="0" indent="0">
              <a:lnSpc>
                <a:spcPct val="100000"/>
              </a:lnSpc>
              <a:buNone/>
              <a:defRPr sz="2000" b="1" cap="all" baseline="0">
                <a:solidFill>
                  <a:schemeClr val="tx1">
                    <a:lumMod val="95000"/>
                    <a:lumOff val="5000"/>
                  </a:schemeClr>
                </a:solidFill>
                <a:latin typeface="+mj-lt"/>
              </a:defRPr>
            </a:lvl1pPr>
          </a:lstStyle>
          <a:p>
            <a:pPr lvl="0"/>
            <a:r>
              <a:rPr lang="de-DE" noProof="0"/>
              <a:t>Textformat bearbeiten</a:t>
            </a:r>
          </a:p>
        </p:txBody>
      </p:sp>
      <p:sp>
        <p:nvSpPr>
          <p:cNvPr id="12" name="Text_1">
            <a:extLst>
              <a:ext uri="{FF2B5EF4-FFF2-40B4-BE49-F238E27FC236}">
                <a16:creationId xmlns:a16="http://schemas.microsoft.com/office/drawing/2014/main" id="{372FA7BB-C5DB-4BDC-9493-7FD840C93DDF}"/>
              </a:ext>
            </a:extLst>
          </p:cNvPr>
          <p:cNvSpPr>
            <a:spLocks noGrp="1"/>
          </p:cNvSpPr>
          <p:nvPr>
            <p:ph sz="half" idx="18" hasCustomPrompt="1"/>
          </p:nvPr>
        </p:nvSpPr>
        <p:spPr bwMode="gray">
          <a:xfrm>
            <a:off x="520950" y="4185675"/>
            <a:ext cx="3564000" cy="2123050"/>
          </a:xfrm>
          <a:solidFill>
            <a:schemeClr val="bg2"/>
          </a:solidFill>
        </p:spPr>
        <p:txBody>
          <a:bodyPr lIns="180000" tIns="180000" rIns="180000" bIns="180000"/>
          <a:lstStyle>
            <a:lvl1pPr marL="285750" indent="-285750">
              <a:buFont typeface="Wingdings" panose="05000000000000000000" pitchFamily="2" charset="2"/>
              <a:buChar char="§"/>
              <a:defRPr sz="2000">
                <a:solidFill>
                  <a:schemeClr val="tx1"/>
                </a:solidFill>
              </a:defRPr>
            </a:lvl1pPr>
            <a:lvl2pPr>
              <a:defRPr sz="1800">
                <a:solidFill>
                  <a:schemeClr val="tx1"/>
                </a:solidFill>
              </a:defRPr>
            </a:lvl2pPr>
            <a:lvl3pPr>
              <a:defRPr sz="1600">
                <a:solidFill>
                  <a:schemeClr val="tx1"/>
                </a:solidFill>
              </a:defRPr>
            </a:lvl3pPr>
            <a:lvl4pPr>
              <a:defRPr sz="1200"/>
            </a:lvl4pPr>
            <a:lvl5pPr>
              <a:defRPr sz="1200"/>
            </a:lvl5pPr>
            <a:lvl6pPr>
              <a:defRPr sz="1800"/>
            </a:lvl6pPr>
            <a:lvl7pPr>
              <a:defRPr sz="1800"/>
            </a:lvl7pPr>
            <a:lvl8pPr>
              <a:defRPr sz="1800"/>
            </a:lvl8pPr>
            <a:lvl9pPr>
              <a:defRPr sz="1800"/>
            </a:lvl9pPr>
          </a:lstStyle>
          <a:p>
            <a:pPr lvl="0"/>
            <a:r>
              <a:rPr lang="de-DE" noProof="0"/>
              <a:t>Textmasterformat bearbeiten</a:t>
            </a:r>
          </a:p>
          <a:p>
            <a:pPr lvl="1"/>
            <a:r>
              <a:rPr lang="de-DE" noProof="0"/>
              <a:t>Zweite Ebene</a:t>
            </a:r>
          </a:p>
          <a:p>
            <a:pPr lvl="2"/>
            <a:r>
              <a:rPr lang="de-DE" noProof="0"/>
              <a:t>Dritte Ebene</a:t>
            </a:r>
          </a:p>
        </p:txBody>
      </p:sp>
      <p:sp>
        <p:nvSpPr>
          <p:cNvPr id="11" name="Bild_1">
            <a:extLst>
              <a:ext uri="{FF2B5EF4-FFF2-40B4-BE49-F238E27FC236}">
                <a16:creationId xmlns:a16="http://schemas.microsoft.com/office/drawing/2014/main" id="{D4CC707F-BAC7-41A1-9B4F-21952AE56A5F}"/>
              </a:ext>
            </a:extLst>
          </p:cNvPr>
          <p:cNvSpPr>
            <a:spLocks noGrp="1" noChangeAspect="1"/>
          </p:cNvSpPr>
          <p:nvPr>
            <p:ph type="pic" sz="quarter" idx="17" hasCustomPrompt="1"/>
          </p:nvPr>
        </p:nvSpPr>
        <p:spPr bwMode="gray">
          <a:xfrm>
            <a:off x="520950" y="1736725"/>
            <a:ext cx="3564000" cy="2448949"/>
          </a:xfrm>
          <a:solidFill>
            <a:schemeClr val="bg1">
              <a:lumMod val="85000"/>
            </a:schemeClr>
          </a:solidFill>
          <a:ln>
            <a:noFill/>
          </a:ln>
        </p:spPr>
        <p:txBody>
          <a:bodyPr vert="horz" lIns="144000" tIns="144000" rIns="144000" bIns="144000" rtlCol="0">
            <a:noAutofit/>
          </a:bodyPr>
          <a:lstStyle>
            <a:lvl1pPr>
              <a:defRPr lang="en-US" dirty="0"/>
            </a:lvl1pPr>
          </a:lstStyle>
          <a:p>
            <a:pPr marL="0" lvl="0" indent="0">
              <a:buNone/>
            </a:pPr>
            <a:r>
              <a:rPr lang="de-DE" noProof="0"/>
              <a:t>Bild  </a:t>
            </a:r>
          </a:p>
        </p:txBody>
      </p:sp>
      <p:sp>
        <p:nvSpPr>
          <p:cNvPr id="17" name="Sub-Titel_1">
            <a:extLst>
              <a:ext uri="{FF2B5EF4-FFF2-40B4-BE49-F238E27FC236}">
                <a16:creationId xmlns:a16="http://schemas.microsoft.com/office/drawing/2014/main" id="{D38FF156-08FE-447A-B0C4-6D207C7627B9}"/>
              </a:ext>
            </a:extLst>
          </p:cNvPr>
          <p:cNvSpPr>
            <a:spLocks noGrp="1"/>
          </p:cNvSpPr>
          <p:nvPr>
            <p:ph type="body" sz="quarter" idx="29" hasCustomPrompt="1"/>
          </p:nvPr>
        </p:nvSpPr>
        <p:spPr bwMode="gray">
          <a:xfrm>
            <a:off x="520950" y="3825675"/>
            <a:ext cx="3564000" cy="360000"/>
          </a:xfrm>
          <a:solidFill>
            <a:schemeClr val="accent2">
              <a:alpha val="80000"/>
            </a:schemeClr>
          </a:solidFill>
        </p:spPr>
        <p:txBody>
          <a:bodyPr lIns="72000" rIns="36000" anchor="ctr">
            <a:noAutofit/>
          </a:bodyPr>
          <a:lstStyle>
            <a:lvl1pPr marL="0" indent="0">
              <a:lnSpc>
                <a:spcPct val="100000"/>
              </a:lnSpc>
              <a:buNone/>
              <a:defRPr sz="2000" b="1" cap="all" baseline="0">
                <a:solidFill>
                  <a:schemeClr val="tx1">
                    <a:lumMod val="95000"/>
                    <a:lumOff val="5000"/>
                  </a:schemeClr>
                </a:solidFill>
                <a:latin typeface="+mj-lt"/>
              </a:defRPr>
            </a:lvl1pPr>
          </a:lstStyle>
          <a:p>
            <a:pPr lvl="0"/>
            <a:r>
              <a:rPr lang="de-DE" noProof="0"/>
              <a:t>Textformat bearbeiten</a:t>
            </a:r>
          </a:p>
        </p:txBody>
      </p:sp>
      <p:sp>
        <p:nvSpPr>
          <p:cNvPr id="28" name="Datum">
            <a:extLst>
              <a:ext uri="{FF2B5EF4-FFF2-40B4-BE49-F238E27FC236}">
                <a16:creationId xmlns:a16="http://schemas.microsoft.com/office/drawing/2014/main" id="{217E75DE-E19C-433C-90D5-FD92FF50F62D}"/>
              </a:ext>
            </a:extLst>
          </p:cNvPr>
          <p:cNvSpPr>
            <a:spLocks noGrp="1"/>
          </p:cNvSpPr>
          <p:nvPr>
            <p:ph type="dt" sz="half" idx="2"/>
          </p:nvPr>
        </p:nvSpPr>
        <p:spPr bwMode="gray">
          <a:xfrm>
            <a:off x="11033106" y="6481170"/>
            <a:ext cx="642957" cy="179388"/>
          </a:xfrm>
          <a:prstGeom prst="rect">
            <a:avLst/>
          </a:prstGeom>
        </p:spPr>
        <p:txBody>
          <a:bodyPr vert="horz" lIns="0" tIns="0" rIns="0" bIns="0" rtlCol="0" anchor="ctr" anchorCtr="0"/>
          <a:lstStyle>
            <a:lvl1pPr algn="l">
              <a:defRPr sz="1000">
                <a:solidFill>
                  <a:schemeClr val="tx2">
                    <a:lumMod val="75000"/>
                  </a:schemeClr>
                </a:solidFill>
              </a:defRPr>
            </a:lvl1pPr>
          </a:lstStyle>
          <a:p>
            <a:fld id="{DDF27E2C-1A88-4CE2-94D9-551CA5956FE3}" type="datetime1">
              <a:rPr lang="de-DE" smtClean="0"/>
              <a:t>29.11.2021</a:t>
            </a:fld>
            <a:endParaRPr lang="de-DE"/>
          </a:p>
        </p:txBody>
      </p:sp>
      <p:sp>
        <p:nvSpPr>
          <p:cNvPr id="29" name="Dekorlinie">
            <a:extLst>
              <a:ext uri="{FF2B5EF4-FFF2-40B4-BE49-F238E27FC236}">
                <a16:creationId xmlns:a16="http://schemas.microsoft.com/office/drawing/2014/main" id="{97A177EF-1848-4E02-8BBB-C3D034B144AD}"/>
              </a:ext>
            </a:extLst>
          </p:cNvPr>
          <p:cNvSpPr>
            <a:spLocks noGrp="1"/>
          </p:cNvSpPr>
          <p:nvPr>
            <p:ph type="body" sz="quarter" idx="30" hasCustomPrompt="1"/>
          </p:nvPr>
        </p:nvSpPr>
        <p:spPr bwMode="gray">
          <a:xfrm>
            <a:off x="1157975" y="6480000"/>
            <a:ext cx="7201" cy="180000"/>
          </a:xfrm>
          <a:solidFill>
            <a:schemeClr val="tx1"/>
          </a:solidFill>
          <a:ln>
            <a:solidFill>
              <a:schemeClr val="accent3"/>
            </a:solidFill>
          </a:ln>
        </p:spPr>
        <p:txBody>
          <a:bodyPr lIns="0" tIns="0" rIns="0" bIns="0"/>
          <a:lstStyle>
            <a:lvl1pPr marL="0" indent="0">
              <a:buNone/>
              <a:defRPr>
                <a:solidFill>
                  <a:schemeClr val="tx2">
                    <a:lumMod val="75000"/>
                  </a:schemeClr>
                </a:solidFill>
              </a:defRPr>
            </a:lvl1pPr>
          </a:lstStyle>
          <a:p>
            <a:pPr lvl="0"/>
            <a:r>
              <a:rPr lang="en-US"/>
              <a:t> </a:t>
            </a:r>
          </a:p>
        </p:txBody>
      </p:sp>
      <p:sp>
        <p:nvSpPr>
          <p:cNvPr id="33" name="Foliennummer">
            <a:extLst>
              <a:ext uri="{FF2B5EF4-FFF2-40B4-BE49-F238E27FC236}">
                <a16:creationId xmlns:a16="http://schemas.microsoft.com/office/drawing/2014/main" id="{4FB0905A-87BC-448F-A5B8-420BCEC3D200}"/>
              </a:ext>
            </a:extLst>
          </p:cNvPr>
          <p:cNvSpPr>
            <a:spLocks noGrp="1"/>
          </p:cNvSpPr>
          <p:nvPr>
            <p:ph type="sldNum" sz="quarter" idx="4"/>
          </p:nvPr>
        </p:nvSpPr>
        <p:spPr bwMode="gray">
          <a:xfrm>
            <a:off x="540000" y="6480000"/>
            <a:ext cx="540000" cy="180000"/>
          </a:xfrm>
          <a:prstGeom prst="rect">
            <a:avLst/>
          </a:prstGeom>
        </p:spPr>
        <p:txBody>
          <a:bodyPr vert="horz" lIns="72000" tIns="0" rIns="0" bIns="0" rtlCol="0" anchor="ctr" anchorCtr="0"/>
          <a:lstStyle>
            <a:lvl1pPr algn="l">
              <a:defRPr sz="1050" b="0">
                <a:solidFill>
                  <a:schemeClr val="tx2">
                    <a:lumMod val="75000"/>
                  </a:schemeClr>
                </a:solidFill>
              </a:defRPr>
            </a:lvl1pPr>
          </a:lstStyle>
          <a:p>
            <a:fld id="{02CEFE82-39F2-4F47-8A0C-D5AB3496FA5C}" type="slidenum">
              <a:rPr lang="de-DE" smtClean="0"/>
              <a:pPr/>
              <a:t>‹N›</a:t>
            </a:fld>
            <a:endParaRPr lang="de-DE"/>
          </a:p>
        </p:txBody>
      </p:sp>
      <p:pic>
        <p:nvPicPr>
          <p:cNvPr id="18" name="Grafik 17">
            <a:extLst>
              <a:ext uri="{FF2B5EF4-FFF2-40B4-BE49-F238E27FC236}">
                <a16:creationId xmlns:a16="http://schemas.microsoft.com/office/drawing/2014/main" id="{1CD6D69A-8762-4C98-9765-44C650B1587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10039112" y="197386"/>
            <a:ext cx="1643105" cy="788425"/>
          </a:xfrm>
          <a:prstGeom prst="rect">
            <a:avLst/>
          </a:prstGeom>
        </p:spPr>
      </p:pic>
      <p:sp>
        <p:nvSpPr>
          <p:cNvPr id="31" name="Titel">
            <a:extLst>
              <a:ext uri="{FF2B5EF4-FFF2-40B4-BE49-F238E27FC236}">
                <a16:creationId xmlns:a16="http://schemas.microsoft.com/office/drawing/2014/main" id="{32BA03B2-BE3D-415D-95AC-E47A85D2FCA7}"/>
              </a:ext>
            </a:extLst>
          </p:cNvPr>
          <p:cNvSpPr>
            <a:spLocks noGrp="1"/>
          </p:cNvSpPr>
          <p:nvPr>
            <p:ph type="title" hasCustomPrompt="1"/>
          </p:nvPr>
        </p:nvSpPr>
        <p:spPr bwMode="gray">
          <a:xfrm>
            <a:off x="525463" y="270000"/>
            <a:ext cx="9358479" cy="540000"/>
          </a:xfrm>
          <a:prstGeom prst="rect">
            <a:avLst/>
          </a:prstGeom>
        </p:spPr>
        <p:txBody>
          <a:bodyPr lIns="0" tIns="0" rIns="0" bIns="0" anchor="t" anchorCtr="0"/>
          <a:lstStyle>
            <a:lvl1pPr marL="0" indent="0">
              <a:buFont typeface="Arial" panose="020B0604020202020204" pitchFamily="34" charset="0"/>
              <a:buNone/>
              <a:defRPr b="0" cap="all" baseline="0">
                <a:solidFill>
                  <a:schemeClr val="tx1"/>
                </a:solidFill>
              </a:defRPr>
            </a:lvl1pPr>
          </a:lstStyle>
          <a:p>
            <a:r>
              <a:rPr lang="de-DE" noProof="0"/>
              <a:t>Titelmaster bearbeiten</a:t>
            </a:r>
          </a:p>
        </p:txBody>
      </p:sp>
      <p:sp>
        <p:nvSpPr>
          <p:cNvPr id="19" name="Fußzeile">
            <a:extLst>
              <a:ext uri="{FF2B5EF4-FFF2-40B4-BE49-F238E27FC236}">
                <a16:creationId xmlns:a16="http://schemas.microsoft.com/office/drawing/2014/main" id="{A6CD5DD9-735A-47FD-8302-BDA9AC1C55B8}"/>
              </a:ext>
            </a:extLst>
          </p:cNvPr>
          <p:cNvSpPr>
            <a:spLocks noGrp="1"/>
          </p:cNvSpPr>
          <p:nvPr>
            <p:ph type="ftr" sz="quarter" idx="3"/>
          </p:nvPr>
        </p:nvSpPr>
        <p:spPr bwMode="gray">
          <a:xfrm>
            <a:off x="1327994" y="6451719"/>
            <a:ext cx="4114800" cy="180000"/>
          </a:xfrm>
          <a:prstGeom prst="rect">
            <a:avLst/>
          </a:prstGeom>
        </p:spPr>
        <p:txBody>
          <a:bodyPr lIns="0" tIns="0" rIns="0" bIns="0" anchor="ctr" anchorCtr="0"/>
          <a:lstStyle>
            <a:lvl1pPr>
              <a:defRPr lang="de-DE" sz="1050" baseline="0">
                <a:solidFill>
                  <a:schemeClr val="tx2">
                    <a:lumMod val="75000"/>
                  </a:schemeClr>
                </a:solidFill>
              </a:defRPr>
            </a:lvl1pPr>
          </a:lstStyle>
          <a:p>
            <a:pPr>
              <a:lnSpc>
                <a:spcPct val="150000"/>
              </a:lnSpc>
              <a:spcBef>
                <a:spcPts val="1000"/>
              </a:spcBef>
              <a:spcAft>
                <a:spcPts val="600"/>
              </a:spcAft>
              <a:buFont typeface="Arial" panose="020B0604020202020204" pitchFamily="34" charset="0"/>
              <a:buNone/>
            </a:pPr>
            <a:r>
              <a:rPr lang="de-DE"/>
              <a:t>Fußzeile</a:t>
            </a:r>
          </a:p>
        </p:txBody>
      </p:sp>
    </p:spTree>
    <p:extLst>
      <p:ext uri="{BB962C8B-B14F-4D97-AF65-F5344CB8AC3E}">
        <p14:creationId xmlns:p14="http://schemas.microsoft.com/office/powerpoint/2010/main" val="369941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Titel+4x Bild,Inhalt">
    <p:spTree>
      <p:nvGrpSpPr>
        <p:cNvPr id="1" name=""/>
        <p:cNvGrpSpPr/>
        <p:nvPr/>
      </p:nvGrpSpPr>
      <p:grpSpPr>
        <a:xfrm>
          <a:off x="0" y="0"/>
          <a:ext cx="0" cy="0"/>
          <a:chOff x="0" y="0"/>
          <a:chExt cx="0" cy="0"/>
        </a:xfrm>
      </p:grpSpPr>
      <p:sp>
        <p:nvSpPr>
          <p:cNvPr id="40" name="Bild 4">
            <a:extLst>
              <a:ext uri="{FF2B5EF4-FFF2-40B4-BE49-F238E27FC236}">
                <a16:creationId xmlns:a16="http://schemas.microsoft.com/office/drawing/2014/main" id="{76463C41-7AE4-43D0-90F3-62AA0F7BC937}"/>
              </a:ext>
            </a:extLst>
          </p:cNvPr>
          <p:cNvSpPr>
            <a:spLocks noGrp="1"/>
          </p:cNvSpPr>
          <p:nvPr>
            <p:ph type="pic" sz="quarter" idx="24"/>
          </p:nvPr>
        </p:nvSpPr>
        <p:spPr bwMode="gray">
          <a:xfrm>
            <a:off x="6371518" y="4148663"/>
            <a:ext cx="1404000" cy="2160000"/>
          </a:xfrm>
          <a:solidFill>
            <a:schemeClr val="bg1">
              <a:lumMod val="85000"/>
            </a:schemeClr>
          </a:solidFill>
        </p:spPr>
        <p:txBody>
          <a:bodyPr lIns="144000" tIns="144000" rIns="144000" bIns="144000"/>
          <a:lstStyle>
            <a:lvl1pPr marL="0" indent="0">
              <a:buNone/>
              <a:defRPr sz="2200"/>
            </a:lvl1pPr>
          </a:lstStyle>
          <a:p>
            <a:r>
              <a:rPr lang="de-DE" noProof="0"/>
              <a:t>Bild durch Klicken auf Symbol hinzufügen</a:t>
            </a:r>
          </a:p>
        </p:txBody>
      </p:sp>
      <p:sp>
        <p:nvSpPr>
          <p:cNvPr id="41" name="Text 4">
            <a:extLst>
              <a:ext uri="{FF2B5EF4-FFF2-40B4-BE49-F238E27FC236}">
                <a16:creationId xmlns:a16="http://schemas.microsoft.com/office/drawing/2014/main" id="{ED501EF4-C7E6-4815-9BE7-BF643D72EE8A}"/>
              </a:ext>
            </a:extLst>
          </p:cNvPr>
          <p:cNvSpPr>
            <a:spLocks noGrp="1"/>
          </p:cNvSpPr>
          <p:nvPr>
            <p:ph sz="half" idx="29" hasCustomPrompt="1"/>
          </p:nvPr>
        </p:nvSpPr>
        <p:spPr bwMode="gray">
          <a:xfrm>
            <a:off x="7775518" y="4148663"/>
            <a:ext cx="3906000" cy="2160000"/>
          </a:xfrm>
          <a:solidFill>
            <a:schemeClr val="bg2"/>
          </a:solidFill>
        </p:spPr>
        <p:txBody>
          <a:bodyPr lIns="180000" tIns="180000" rIns="180000" bIns="180000"/>
          <a:lstStyle>
            <a:lvl1pPr>
              <a:defRPr sz="2000">
                <a:solidFill>
                  <a:schemeClr val="tx1"/>
                </a:solidFill>
              </a:defRPr>
            </a:lvl1pPr>
            <a:lvl2pPr>
              <a:defRPr sz="1800">
                <a:solidFill>
                  <a:schemeClr val="tx1"/>
                </a:solidFill>
              </a:defRPr>
            </a:lvl2pPr>
            <a:lvl3pPr>
              <a:defRPr sz="1600">
                <a:solidFill>
                  <a:schemeClr val="tx1"/>
                </a:solidFill>
              </a:defRPr>
            </a:lvl3pPr>
            <a:lvl4pPr>
              <a:defRPr sz="1000">
                <a:solidFill>
                  <a:schemeClr val="tx2">
                    <a:lumMod val="75000"/>
                  </a:schemeClr>
                </a:solidFill>
              </a:defRPr>
            </a:lvl4pPr>
            <a:lvl5pPr>
              <a:defRPr sz="1000">
                <a:solidFill>
                  <a:schemeClr val="tx2">
                    <a:lumMod val="75000"/>
                  </a:schemeClr>
                </a:solidFill>
              </a:defRPr>
            </a:lvl5pPr>
            <a:lvl6pPr>
              <a:defRPr sz="1800"/>
            </a:lvl6pPr>
            <a:lvl7pPr>
              <a:defRPr sz="1800"/>
            </a:lvl7pPr>
            <a:lvl8pPr>
              <a:defRPr sz="1800"/>
            </a:lvl8pPr>
            <a:lvl9pPr>
              <a:defRPr sz="1800"/>
            </a:lvl9pPr>
          </a:lstStyle>
          <a:p>
            <a:pPr lvl="0"/>
            <a:r>
              <a:rPr lang="de-DE" noProof="0"/>
              <a:t>Textmasterformat bearbeiten</a:t>
            </a:r>
          </a:p>
          <a:p>
            <a:pPr lvl="1"/>
            <a:r>
              <a:rPr lang="de-DE" noProof="0"/>
              <a:t>Zweite Ebene</a:t>
            </a:r>
          </a:p>
          <a:p>
            <a:pPr lvl="2"/>
            <a:r>
              <a:rPr lang="de-DE" noProof="0"/>
              <a:t>Dritte Ebene</a:t>
            </a:r>
          </a:p>
        </p:txBody>
      </p:sp>
      <p:sp>
        <p:nvSpPr>
          <p:cNvPr id="29" name="Balken_4">
            <a:extLst>
              <a:ext uri="{FF2B5EF4-FFF2-40B4-BE49-F238E27FC236}">
                <a16:creationId xmlns:a16="http://schemas.microsoft.com/office/drawing/2014/main" id="{3BB39ECC-A706-4EF2-98AA-1EADE8BFFA25}"/>
              </a:ext>
            </a:extLst>
          </p:cNvPr>
          <p:cNvSpPr/>
          <p:nvPr userDrawn="1"/>
        </p:nvSpPr>
        <p:spPr bwMode="gray">
          <a:xfrm>
            <a:off x="6231568" y="4148663"/>
            <a:ext cx="139950" cy="21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 name="Bild 3">
            <a:extLst>
              <a:ext uri="{FF2B5EF4-FFF2-40B4-BE49-F238E27FC236}">
                <a16:creationId xmlns:a16="http://schemas.microsoft.com/office/drawing/2014/main" id="{DA935758-100B-4AB2-9B74-BA704EC96FDF}"/>
              </a:ext>
            </a:extLst>
          </p:cNvPr>
          <p:cNvSpPr>
            <a:spLocks noGrp="1"/>
          </p:cNvSpPr>
          <p:nvPr>
            <p:ph type="pic" sz="quarter" idx="20"/>
          </p:nvPr>
        </p:nvSpPr>
        <p:spPr bwMode="gray">
          <a:xfrm>
            <a:off x="667706" y="4148663"/>
            <a:ext cx="1404000" cy="2160000"/>
          </a:xfrm>
          <a:solidFill>
            <a:schemeClr val="bg1">
              <a:lumMod val="85000"/>
            </a:schemeClr>
          </a:solidFill>
        </p:spPr>
        <p:txBody>
          <a:bodyPr lIns="144000" tIns="144000" rIns="144000" bIns="144000"/>
          <a:lstStyle>
            <a:lvl1pPr marL="0" marR="0" indent="0" algn="l" defTabSz="914400" rtl="0" eaLnBrk="1" fontAlgn="auto" latinLnBrk="0" hangingPunct="1">
              <a:lnSpc>
                <a:spcPct val="90000"/>
              </a:lnSpc>
              <a:spcBef>
                <a:spcPts val="0"/>
              </a:spcBef>
              <a:spcAft>
                <a:spcPts val="1000"/>
              </a:spcAft>
              <a:buClrTx/>
              <a:buSzTx/>
              <a:buFont typeface="Wingdings" panose="05000000000000000000" pitchFamily="2" charset="2"/>
              <a:buNone/>
              <a:tabLst/>
              <a:defRPr sz="2200"/>
            </a:lvl1pPr>
          </a:lstStyle>
          <a:p>
            <a:r>
              <a:rPr lang="de-DE" noProof="0"/>
              <a:t>Bild durch Klicken auf Symbol hinzufügen</a:t>
            </a:r>
          </a:p>
        </p:txBody>
      </p:sp>
      <p:sp>
        <p:nvSpPr>
          <p:cNvPr id="39" name="Text 3">
            <a:extLst>
              <a:ext uri="{FF2B5EF4-FFF2-40B4-BE49-F238E27FC236}">
                <a16:creationId xmlns:a16="http://schemas.microsoft.com/office/drawing/2014/main" id="{20D3137B-546C-46A6-A561-011730D63AB5}"/>
              </a:ext>
            </a:extLst>
          </p:cNvPr>
          <p:cNvSpPr>
            <a:spLocks noGrp="1"/>
          </p:cNvSpPr>
          <p:nvPr>
            <p:ph sz="half" idx="27" hasCustomPrompt="1"/>
          </p:nvPr>
        </p:nvSpPr>
        <p:spPr bwMode="gray">
          <a:xfrm>
            <a:off x="2071706" y="4148663"/>
            <a:ext cx="3906000" cy="2160000"/>
          </a:xfrm>
          <a:solidFill>
            <a:schemeClr val="bg2"/>
          </a:solidFill>
        </p:spPr>
        <p:txBody>
          <a:bodyPr lIns="180000" tIns="180000" rIns="180000" bIns="180000"/>
          <a:lstStyle>
            <a:lvl1pPr>
              <a:defRPr sz="2000">
                <a:solidFill>
                  <a:schemeClr val="tx1"/>
                </a:solidFill>
              </a:defRPr>
            </a:lvl1pPr>
            <a:lvl2pPr>
              <a:defRPr sz="1800">
                <a:solidFill>
                  <a:schemeClr val="tx1"/>
                </a:solidFill>
              </a:defRPr>
            </a:lvl2pPr>
            <a:lvl3pPr>
              <a:defRPr sz="1600">
                <a:solidFill>
                  <a:schemeClr val="tx1"/>
                </a:solidFill>
              </a:defRPr>
            </a:lvl3pPr>
            <a:lvl4pPr>
              <a:defRPr sz="1000">
                <a:solidFill>
                  <a:schemeClr val="tx2">
                    <a:lumMod val="75000"/>
                  </a:schemeClr>
                </a:solidFill>
              </a:defRPr>
            </a:lvl4pPr>
            <a:lvl5pPr>
              <a:defRPr sz="1000">
                <a:solidFill>
                  <a:schemeClr val="tx2">
                    <a:lumMod val="75000"/>
                  </a:schemeClr>
                </a:solidFill>
              </a:defRPr>
            </a:lvl5pPr>
            <a:lvl6pPr>
              <a:defRPr sz="1800"/>
            </a:lvl6pPr>
            <a:lvl7pPr>
              <a:defRPr sz="1800"/>
            </a:lvl7pPr>
            <a:lvl8pPr>
              <a:defRPr sz="1800"/>
            </a:lvl8pPr>
            <a:lvl9pPr>
              <a:defRPr sz="1800"/>
            </a:lvl9pPr>
          </a:lstStyle>
          <a:p>
            <a:pPr lvl="0"/>
            <a:r>
              <a:rPr lang="de-DE" noProof="0"/>
              <a:t>Textmasterformat bearbeiten</a:t>
            </a:r>
          </a:p>
          <a:p>
            <a:pPr lvl="1"/>
            <a:r>
              <a:rPr lang="de-DE" noProof="0"/>
              <a:t>Zweite Ebene</a:t>
            </a:r>
          </a:p>
          <a:p>
            <a:pPr lvl="2"/>
            <a:r>
              <a:rPr lang="de-DE" noProof="0"/>
              <a:t>Dritte Ebene</a:t>
            </a:r>
          </a:p>
        </p:txBody>
      </p:sp>
      <p:sp>
        <p:nvSpPr>
          <p:cNvPr id="27" name="Balken_3">
            <a:extLst>
              <a:ext uri="{FF2B5EF4-FFF2-40B4-BE49-F238E27FC236}">
                <a16:creationId xmlns:a16="http://schemas.microsoft.com/office/drawing/2014/main" id="{26613A4E-2A73-44AB-A140-4513D33EF1D1}"/>
              </a:ext>
            </a:extLst>
          </p:cNvPr>
          <p:cNvSpPr/>
          <p:nvPr userDrawn="1"/>
        </p:nvSpPr>
        <p:spPr bwMode="gray">
          <a:xfrm>
            <a:off x="527508" y="4148663"/>
            <a:ext cx="139950" cy="21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6" name="Bild 2">
            <a:extLst>
              <a:ext uri="{FF2B5EF4-FFF2-40B4-BE49-F238E27FC236}">
                <a16:creationId xmlns:a16="http://schemas.microsoft.com/office/drawing/2014/main" id="{F2F96D21-6CD8-4DAB-9E1C-4B16E20DD761}"/>
              </a:ext>
            </a:extLst>
          </p:cNvPr>
          <p:cNvSpPr>
            <a:spLocks noGrp="1"/>
          </p:cNvSpPr>
          <p:nvPr>
            <p:ph type="pic" sz="quarter" idx="22"/>
          </p:nvPr>
        </p:nvSpPr>
        <p:spPr bwMode="gray">
          <a:xfrm>
            <a:off x="6371518" y="1749600"/>
            <a:ext cx="1404000" cy="2160000"/>
          </a:xfrm>
          <a:solidFill>
            <a:schemeClr val="bg1">
              <a:lumMod val="85000"/>
            </a:schemeClr>
          </a:solidFill>
        </p:spPr>
        <p:txBody>
          <a:bodyPr lIns="144000" tIns="144000" rIns="144000" bIns="144000"/>
          <a:lstStyle>
            <a:lvl1pPr marL="0" indent="0">
              <a:buNone/>
              <a:defRPr sz="2200"/>
            </a:lvl1pPr>
          </a:lstStyle>
          <a:p>
            <a:r>
              <a:rPr lang="de-DE" noProof="0"/>
              <a:t>Bild durch Klicken auf Symbol hinzufügen</a:t>
            </a:r>
          </a:p>
        </p:txBody>
      </p:sp>
      <p:sp>
        <p:nvSpPr>
          <p:cNvPr id="37" name="Text 2">
            <a:extLst>
              <a:ext uri="{FF2B5EF4-FFF2-40B4-BE49-F238E27FC236}">
                <a16:creationId xmlns:a16="http://schemas.microsoft.com/office/drawing/2014/main" id="{0EDAD58D-50BE-4F6B-B259-A2F3F11A8C81}"/>
              </a:ext>
            </a:extLst>
          </p:cNvPr>
          <p:cNvSpPr>
            <a:spLocks noGrp="1"/>
          </p:cNvSpPr>
          <p:nvPr>
            <p:ph sz="half" idx="28" hasCustomPrompt="1"/>
          </p:nvPr>
        </p:nvSpPr>
        <p:spPr bwMode="gray">
          <a:xfrm>
            <a:off x="7775518" y="1749600"/>
            <a:ext cx="3906000" cy="2160000"/>
          </a:xfrm>
          <a:solidFill>
            <a:schemeClr val="bg2"/>
          </a:solidFill>
        </p:spPr>
        <p:txBody>
          <a:bodyPr lIns="180000" tIns="180000" rIns="180000" bIns="180000"/>
          <a:lstStyle>
            <a:lvl1pPr>
              <a:defRPr sz="2000">
                <a:solidFill>
                  <a:schemeClr val="tx1"/>
                </a:solidFill>
              </a:defRPr>
            </a:lvl1pPr>
            <a:lvl2pPr>
              <a:defRPr sz="1800">
                <a:solidFill>
                  <a:schemeClr val="tx1"/>
                </a:solidFill>
              </a:defRPr>
            </a:lvl2pPr>
            <a:lvl3pPr>
              <a:defRPr sz="1600">
                <a:solidFill>
                  <a:schemeClr val="tx1"/>
                </a:solidFill>
              </a:defRPr>
            </a:lvl3pPr>
            <a:lvl4pPr>
              <a:defRPr sz="1000">
                <a:solidFill>
                  <a:schemeClr val="tx2">
                    <a:lumMod val="75000"/>
                  </a:schemeClr>
                </a:solidFill>
              </a:defRPr>
            </a:lvl4pPr>
            <a:lvl5pPr>
              <a:defRPr sz="1000">
                <a:solidFill>
                  <a:schemeClr val="tx2">
                    <a:lumMod val="75000"/>
                  </a:schemeClr>
                </a:solidFill>
              </a:defRPr>
            </a:lvl5pPr>
            <a:lvl6pPr>
              <a:defRPr sz="1800"/>
            </a:lvl6pPr>
            <a:lvl7pPr>
              <a:defRPr sz="1800"/>
            </a:lvl7pPr>
            <a:lvl8pPr>
              <a:defRPr sz="1800"/>
            </a:lvl8pPr>
            <a:lvl9pPr>
              <a:defRPr sz="1800"/>
            </a:lvl9pPr>
          </a:lstStyle>
          <a:p>
            <a:pPr lvl="0"/>
            <a:r>
              <a:rPr lang="de-DE" noProof="0"/>
              <a:t>Textmasterformat bearbeiten</a:t>
            </a:r>
          </a:p>
          <a:p>
            <a:pPr lvl="1"/>
            <a:r>
              <a:rPr lang="de-DE" noProof="0"/>
              <a:t>Zweite Ebene</a:t>
            </a:r>
          </a:p>
          <a:p>
            <a:pPr lvl="2"/>
            <a:r>
              <a:rPr lang="de-DE" noProof="0"/>
              <a:t>Dritte Ebene</a:t>
            </a:r>
          </a:p>
        </p:txBody>
      </p:sp>
      <p:sp>
        <p:nvSpPr>
          <p:cNvPr id="28" name="Balken_2">
            <a:extLst>
              <a:ext uri="{FF2B5EF4-FFF2-40B4-BE49-F238E27FC236}">
                <a16:creationId xmlns:a16="http://schemas.microsoft.com/office/drawing/2014/main" id="{FF184412-D956-4566-8C90-CFD99BB78918}"/>
              </a:ext>
            </a:extLst>
          </p:cNvPr>
          <p:cNvSpPr/>
          <p:nvPr userDrawn="1"/>
        </p:nvSpPr>
        <p:spPr bwMode="gray">
          <a:xfrm>
            <a:off x="6231568" y="1749600"/>
            <a:ext cx="139950" cy="21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Bild 1">
            <a:extLst>
              <a:ext uri="{FF2B5EF4-FFF2-40B4-BE49-F238E27FC236}">
                <a16:creationId xmlns:a16="http://schemas.microsoft.com/office/drawing/2014/main" id="{10200002-9E74-4BC2-9684-79A08D12BA72}"/>
              </a:ext>
            </a:extLst>
          </p:cNvPr>
          <p:cNvSpPr>
            <a:spLocks noGrp="1"/>
          </p:cNvSpPr>
          <p:nvPr>
            <p:ph type="pic" sz="quarter" idx="15"/>
          </p:nvPr>
        </p:nvSpPr>
        <p:spPr bwMode="gray">
          <a:xfrm>
            <a:off x="667706" y="1747838"/>
            <a:ext cx="1404000" cy="2160000"/>
          </a:xfrm>
          <a:solidFill>
            <a:schemeClr val="bg1">
              <a:lumMod val="85000"/>
            </a:schemeClr>
          </a:solidFill>
        </p:spPr>
        <p:txBody>
          <a:bodyPr lIns="144000" tIns="144000" rIns="144000" bIns="144000"/>
          <a:lstStyle>
            <a:lvl1pPr marL="0" indent="0">
              <a:buNone/>
              <a:defRPr sz="2200"/>
            </a:lvl1pPr>
          </a:lstStyle>
          <a:p>
            <a:r>
              <a:rPr lang="de-DE" noProof="0"/>
              <a:t>Bild durch Klicken auf Symbol hinzufügen</a:t>
            </a:r>
          </a:p>
        </p:txBody>
      </p:sp>
      <p:sp>
        <p:nvSpPr>
          <p:cNvPr id="35" name="Text 1">
            <a:extLst>
              <a:ext uri="{FF2B5EF4-FFF2-40B4-BE49-F238E27FC236}">
                <a16:creationId xmlns:a16="http://schemas.microsoft.com/office/drawing/2014/main" id="{08B396FC-3007-4D04-A69A-0C8EF3BAE5FC}"/>
              </a:ext>
            </a:extLst>
          </p:cNvPr>
          <p:cNvSpPr>
            <a:spLocks noGrp="1"/>
          </p:cNvSpPr>
          <p:nvPr>
            <p:ph sz="half" idx="32" hasCustomPrompt="1"/>
          </p:nvPr>
        </p:nvSpPr>
        <p:spPr bwMode="gray">
          <a:xfrm>
            <a:off x="2071706" y="1747838"/>
            <a:ext cx="3906000" cy="2160000"/>
          </a:xfrm>
          <a:solidFill>
            <a:schemeClr val="bg2"/>
          </a:solidFill>
        </p:spPr>
        <p:txBody>
          <a:bodyPr lIns="180000" tIns="180000" rIns="180000" bIns="180000"/>
          <a:lstStyle>
            <a:lvl1pPr>
              <a:defRPr sz="2000">
                <a:solidFill>
                  <a:schemeClr val="tx1"/>
                </a:solidFill>
              </a:defRPr>
            </a:lvl1pPr>
            <a:lvl2pPr>
              <a:defRPr sz="1800">
                <a:solidFill>
                  <a:schemeClr val="tx1"/>
                </a:solidFill>
              </a:defRPr>
            </a:lvl2pPr>
            <a:lvl3pPr>
              <a:defRPr sz="1600">
                <a:solidFill>
                  <a:schemeClr val="tx1"/>
                </a:solidFill>
              </a:defRPr>
            </a:lvl3pPr>
            <a:lvl4pPr>
              <a:defRPr sz="1000">
                <a:solidFill>
                  <a:schemeClr val="tx2">
                    <a:lumMod val="75000"/>
                  </a:schemeClr>
                </a:solidFill>
              </a:defRPr>
            </a:lvl4pPr>
            <a:lvl5pPr>
              <a:defRPr sz="1000">
                <a:solidFill>
                  <a:schemeClr val="tx2">
                    <a:lumMod val="75000"/>
                  </a:schemeClr>
                </a:solidFill>
              </a:defRPr>
            </a:lvl5pPr>
            <a:lvl6pPr>
              <a:defRPr sz="1800"/>
            </a:lvl6pPr>
            <a:lvl7pPr>
              <a:defRPr sz="1800"/>
            </a:lvl7pPr>
            <a:lvl8pPr>
              <a:defRPr sz="1800"/>
            </a:lvl8pPr>
            <a:lvl9pPr>
              <a:defRPr sz="1800"/>
            </a:lvl9pPr>
          </a:lstStyle>
          <a:p>
            <a:pPr lvl="0"/>
            <a:r>
              <a:rPr lang="de-DE" noProof="0"/>
              <a:t>Textmasterformat bearbeiten</a:t>
            </a:r>
          </a:p>
          <a:p>
            <a:pPr lvl="1"/>
            <a:r>
              <a:rPr lang="de-DE" noProof="0"/>
              <a:t>Zweite Ebene</a:t>
            </a:r>
          </a:p>
          <a:p>
            <a:pPr lvl="2"/>
            <a:r>
              <a:rPr lang="de-DE" noProof="0"/>
              <a:t>Dritte Ebene</a:t>
            </a:r>
          </a:p>
        </p:txBody>
      </p:sp>
      <p:sp>
        <p:nvSpPr>
          <p:cNvPr id="25" name="Balken_1">
            <a:extLst>
              <a:ext uri="{FF2B5EF4-FFF2-40B4-BE49-F238E27FC236}">
                <a16:creationId xmlns:a16="http://schemas.microsoft.com/office/drawing/2014/main" id="{5534F12C-438D-49F1-89E3-1FF1E7260056}"/>
              </a:ext>
            </a:extLst>
          </p:cNvPr>
          <p:cNvSpPr/>
          <p:nvPr userDrawn="1"/>
        </p:nvSpPr>
        <p:spPr bwMode="gray">
          <a:xfrm>
            <a:off x="527508" y="1747838"/>
            <a:ext cx="139950" cy="21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Titel">
            <a:extLst>
              <a:ext uri="{FF2B5EF4-FFF2-40B4-BE49-F238E27FC236}">
                <a16:creationId xmlns:a16="http://schemas.microsoft.com/office/drawing/2014/main" id="{75F93199-C890-4388-B7AF-BBE57F6ADDCE}"/>
              </a:ext>
            </a:extLst>
          </p:cNvPr>
          <p:cNvSpPr>
            <a:spLocks noGrp="1"/>
          </p:cNvSpPr>
          <p:nvPr>
            <p:ph type="title" hasCustomPrompt="1"/>
          </p:nvPr>
        </p:nvSpPr>
        <p:spPr bwMode="gray">
          <a:xfrm>
            <a:off x="525463" y="270000"/>
            <a:ext cx="9364495" cy="540000"/>
          </a:xfrm>
          <a:prstGeom prst="rect">
            <a:avLst/>
          </a:prstGeom>
        </p:spPr>
        <p:txBody>
          <a:bodyPr lIns="0" tIns="0" rIns="0" bIns="0" anchor="t" anchorCtr="0"/>
          <a:lstStyle>
            <a:lvl1pPr marL="0" indent="0">
              <a:buFont typeface="Arial" panose="020B0604020202020204" pitchFamily="34" charset="0"/>
              <a:buNone/>
              <a:defRPr b="0" cap="none" baseline="0">
                <a:solidFill>
                  <a:schemeClr val="tx1"/>
                </a:solidFill>
              </a:defRPr>
            </a:lvl1pPr>
          </a:lstStyle>
          <a:p>
            <a:r>
              <a:rPr lang="de-DE" noProof="0"/>
              <a:t>TITELMASTER BEARBEITEN</a:t>
            </a:r>
          </a:p>
        </p:txBody>
      </p:sp>
      <p:sp>
        <p:nvSpPr>
          <p:cNvPr id="21" name="Datum">
            <a:extLst>
              <a:ext uri="{FF2B5EF4-FFF2-40B4-BE49-F238E27FC236}">
                <a16:creationId xmlns:a16="http://schemas.microsoft.com/office/drawing/2014/main" id="{4ED60014-E7A1-4F11-AB38-0BC8BD75FF92}"/>
              </a:ext>
            </a:extLst>
          </p:cNvPr>
          <p:cNvSpPr>
            <a:spLocks noGrp="1"/>
          </p:cNvSpPr>
          <p:nvPr>
            <p:ph type="dt" sz="half" idx="2"/>
          </p:nvPr>
        </p:nvSpPr>
        <p:spPr bwMode="gray">
          <a:xfrm>
            <a:off x="11033106" y="6481170"/>
            <a:ext cx="642957" cy="179388"/>
          </a:xfrm>
          <a:prstGeom prst="rect">
            <a:avLst/>
          </a:prstGeom>
        </p:spPr>
        <p:txBody>
          <a:bodyPr vert="horz" lIns="0" tIns="0" rIns="0" bIns="0" rtlCol="0" anchor="ctr" anchorCtr="0"/>
          <a:lstStyle>
            <a:lvl1pPr algn="l">
              <a:defRPr sz="1000">
                <a:solidFill>
                  <a:schemeClr val="tx2">
                    <a:lumMod val="75000"/>
                  </a:schemeClr>
                </a:solidFill>
              </a:defRPr>
            </a:lvl1pPr>
          </a:lstStyle>
          <a:p>
            <a:fld id="{14CE9C3B-EF06-4622-9317-A4F59F9794C7}" type="datetime1">
              <a:rPr lang="de-DE" smtClean="0"/>
              <a:t>29.11.2021</a:t>
            </a:fld>
            <a:endParaRPr lang="de-DE"/>
          </a:p>
        </p:txBody>
      </p:sp>
      <p:sp>
        <p:nvSpPr>
          <p:cNvPr id="22" name="Dekorlinie">
            <a:extLst>
              <a:ext uri="{FF2B5EF4-FFF2-40B4-BE49-F238E27FC236}">
                <a16:creationId xmlns:a16="http://schemas.microsoft.com/office/drawing/2014/main" id="{257F64C3-0079-4215-999E-DED6DFC9226C}"/>
              </a:ext>
            </a:extLst>
          </p:cNvPr>
          <p:cNvSpPr>
            <a:spLocks noGrp="1"/>
          </p:cNvSpPr>
          <p:nvPr>
            <p:ph type="body" sz="quarter" idx="30" hasCustomPrompt="1"/>
          </p:nvPr>
        </p:nvSpPr>
        <p:spPr bwMode="gray">
          <a:xfrm>
            <a:off x="1157975" y="6480000"/>
            <a:ext cx="7201" cy="180000"/>
          </a:xfrm>
          <a:solidFill>
            <a:schemeClr val="tx1"/>
          </a:solidFill>
          <a:ln>
            <a:solidFill>
              <a:schemeClr val="accent3"/>
            </a:solidFill>
          </a:ln>
        </p:spPr>
        <p:txBody>
          <a:bodyPr lIns="0" tIns="0" rIns="0" bIns="0"/>
          <a:lstStyle>
            <a:lvl1pPr marL="0" indent="0">
              <a:buNone/>
              <a:defRPr>
                <a:solidFill>
                  <a:schemeClr val="tx2">
                    <a:lumMod val="75000"/>
                  </a:schemeClr>
                </a:solidFill>
              </a:defRPr>
            </a:lvl1pPr>
          </a:lstStyle>
          <a:p>
            <a:pPr lvl="0"/>
            <a:r>
              <a:rPr lang="en-US"/>
              <a:t> </a:t>
            </a:r>
          </a:p>
        </p:txBody>
      </p:sp>
      <p:sp>
        <p:nvSpPr>
          <p:cNvPr id="24" name="Foliennummer">
            <a:extLst>
              <a:ext uri="{FF2B5EF4-FFF2-40B4-BE49-F238E27FC236}">
                <a16:creationId xmlns:a16="http://schemas.microsoft.com/office/drawing/2014/main" id="{2D5C843A-B1A5-450F-9135-2568BBDE08FC}"/>
              </a:ext>
            </a:extLst>
          </p:cNvPr>
          <p:cNvSpPr>
            <a:spLocks noGrp="1"/>
          </p:cNvSpPr>
          <p:nvPr>
            <p:ph type="sldNum" sz="quarter" idx="4"/>
          </p:nvPr>
        </p:nvSpPr>
        <p:spPr bwMode="gray">
          <a:xfrm>
            <a:off x="540000" y="6480000"/>
            <a:ext cx="540000" cy="180000"/>
          </a:xfrm>
          <a:prstGeom prst="rect">
            <a:avLst/>
          </a:prstGeom>
        </p:spPr>
        <p:txBody>
          <a:bodyPr vert="horz" lIns="72000" tIns="0" rIns="0" bIns="0" rtlCol="0" anchor="ctr" anchorCtr="0"/>
          <a:lstStyle>
            <a:lvl1pPr algn="l">
              <a:defRPr sz="1050" b="0">
                <a:solidFill>
                  <a:schemeClr val="tx2">
                    <a:lumMod val="75000"/>
                  </a:schemeClr>
                </a:solidFill>
              </a:defRPr>
            </a:lvl1pPr>
          </a:lstStyle>
          <a:p>
            <a:fld id="{02CEFE82-39F2-4F47-8A0C-D5AB3496FA5C}" type="slidenum">
              <a:rPr lang="de-DE" smtClean="0"/>
              <a:pPr/>
              <a:t>‹N›</a:t>
            </a:fld>
            <a:endParaRPr lang="de-DE"/>
          </a:p>
        </p:txBody>
      </p:sp>
      <p:pic>
        <p:nvPicPr>
          <p:cNvPr id="20" name="Grafik 19">
            <a:extLst>
              <a:ext uri="{FF2B5EF4-FFF2-40B4-BE49-F238E27FC236}">
                <a16:creationId xmlns:a16="http://schemas.microsoft.com/office/drawing/2014/main" id="{235BF8F7-5116-4543-9420-099B99B9466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10039112" y="197386"/>
            <a:ext cx="1643105" cy="788425"/>
          </a:xfrm>
          <a:prstGeom prst="rect">
            <a:avLst/>
          </a:prstGeom>
        </p:spPr>
      </p:pic>
      <p:sp>
        <p:nvSpPr>
          <p:cNvPr id="23" name="Fußzeile">
            <a:extLst>
              <a:ext uri="{FF2B5EF4-FFF2-40B4-BE49-F238E27FC236}">
                <a16:creationId xmlns:a16="http://schemas.microsoft.com/office/drawing/2014/main" id="{3EF304DE-3A43-403B-BC6D-BD7D8D405FDF}"/>
              </a:ext>
            </a:extLst>
          </p:cNvPr>
          <p:cNvSpPr>
            <a:spLocks noGrp="1"/>
          </p:cNvSpPr>
          <p:nvPr>
            <p:ph type="ftr" sz="quarter" idx="3"/>
          </p:nvPr>
        </p:nvSpPr>
        <p:spPr bwMode="gray">
          <a:xfrm>
            <a:off x="1327994" y="6451719"/>
            <a:ext cx="4114800" cy="180000"/>
          </a:xfrm>
          <a:prstGeom prst="rect">
            <a:avLst/>
          </a:prstGeom>
        </p:spPr>
        <p:txBody>
          <a:bodyPr lIns="0" tIns="0" rIns="0" bIns="0" anchor="ctr" anchorCtr="0"/>
          <a:lstStyle>
            <a:lvl1pPr>
              <a:defRPr lang="de-DE" sz="1050" baseline="0">
                <a:solidFill>
                  <a:schemeClr val="tx2">
                    <a:lumMod val="75000"/>
                  </a:schemeClr>
                </a:solidFill>
              </a:defRPr>
            </a:lvl1pPr>
          </a:lstStyle>
          <a:p>
            <a:pPr>
              <a:lnSpc>
                <a:spcPct val="150000"/>
              </a:lnSpc>
              <a:spcBef>
                <a:spcPts val="1000"/>
              </a:spcBef>
              <a:spcAft>
                <a:spcPts val="600"/>
              </a:spcAft>
              <a:buFont typeface="Arial" panose="020B0604020202020204" pitchFamily="34" charset="0"/>
              <a:buNone/>
            </a:pPr>
            <a:r>
              <a:rPr lang="de-DE"/>
              <a:t>Fußzeile</a:t>
            </a:r>
          </a:p>
        </p:txBody>
      </p:sp>
    </p:spTree>
    <p:extLst>
      <p:ext uri="{BB962C8B-B14F-4D97-AF65-F5344CB8AC3E}">
        <p14:creationId xmlns:p14="http://schemas.microsoft.com/office/powerpoint/2010/main" val="233970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2_Abschlusseite_V1">
    <p:spTree>
      <p:nvGrpSpPr>
        <p:cNvPr id="1" name=""/>
        <p:cNvGrpSpPr/>
        <p:nvPr/>
      </p:nvGrpSpPr>
      <p:grpSpPr>
        <a:xfrm>
          <a:off x="0" y="0"/>
          <a:ext cx="0" cy="0"/>
          <a:chOff x="0" y="0"/>
          <a:chExt cx="0" cy="0"/>
        </a:xfrm>
      </p:grpSpPr>
      <p:sp>
        <p:nvSpPr>
          <p:cNvPr id="9" name="Text">
            <a:extLst>
              <a:ext uri="{FF2B5EF4-FFF2-40B4-BE49-F238E27FC236}">
                <a16:creationId xmlns:a16="http://schemas.microsoft.com/office/drawing/2014/main" id="{2E382AE8-454D-45A0-AC6D-80D788D45248}"/>
              </a:ext>
            </a:extLst>
          </p:cNvPr>
          <p:cNvSpPr>
            <a:spLocks noGrp="1"/>
          </p:cNvSpPr>
          <p:nvPr>
            <p:ph type="body" sz="quarter" idx="34" hasCustomPrompt="1"/>
          </p:nvPr>
        </p:nvSpPr>
        <p:spPr bwMode="gray">
          <a:xfrm>
            <a:off x="6112932" y="3221039"/>
            <a:ext cx="5563132" cy="1004206"/>
          </a:xfrm>
        </p:spPr>
        <p:txBody>
          <a:bodyPr vert="horz" lIns="0" tIns="0" rIns="0" bIns="0" rtlCol="0" anchor="t" anchorCtr="0">
            <a:noAutofit/>
          </a:bodyPr>
          <a:lstStyle>
            <a:lvl1pPr marL="0" indent="0">
              <a:lnSpc>
                <a:spcPct val="150000"/>
              </a:lnSpc>
              <a:spcBef>
                <a:spcPts val="0"/>
              </a:spcBef>
              <a:spcAft>
                <a:spcPts val="0"/>
              </a:spcAft>
              <a:buFont typeface="Arial" panose="020B0604020202020204" pitchFamily="34" charset="0"/>
              <a:buNone/>
              <a:defRPr lang="de-DE" sz="1400" baseline="0" dirty="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de-DE" noProof="0"/>
              <a:t>Textmasterformat bearbeiten</a:t>
            </a:r>
          </a:p>
        </p:txBody>
      </p:sp>
      <p:sp>
        <p:nvSpPr>
          <p:cNvPr id="15" name="Titel">
            <a:extLst>
              <a:ext uri="{FF2B5EF4-FFF2-40B4-BE49-F238E27FC236}">
                <a16:creationId xmlns:a16="http://schemas.microsoft.com/office/drawing/2014/main" id="{7B7B9279-AB7C-4DA6-BAC1-D5624C8CF110}"/>
              </a:ext>
            </a:extLst>
          </p:cNvPr>
          <p:cNvSpPr>
            <a:spLocks noGrp="1"/>
          </p:cNvSpPr>
          <p:nvPr>
            <p:ph type="body" sz="quarter" idx="26" hasCustomPrompt="1"/>
          </p:nvPr>
        </p:nvSpPr>
        <p:spPr bwMode="gray">
          <a:xfrm>
            <a:off x="6112931" y="2841061"/>
            <a:ext cx="5563133" cy="288000"/>
          </a:xfrm>
        </p:spPr>
        <p:txBody>
          <a:bodyPr vert="horz" lIns="0" tIns="0" rIns="0" bIns="0" rtlCol="0" anchor="t" anchorCtr="0">
            <a:noAutofit/>
          </a:bodyPr>
          <a:lstStyle>
            <a:lvl1pPr marL="0" indent="0">
              <a:spcAft>
                <a:spcPts val="0"/>
              </a:spcAft>
              <a:buFont typeface="Arial" panose="020B0604020202020204" pitchFamily="34" charset="0"/>
              <a:buNone/>
              <a:defRPr lang="de-DE" sz="1800" b="1" cap="all" baseline="0" smtClean="0">
                <a:solidFill>
                  <a:schemeClr val="tx1"/>
                </a:solidFill>
              </a:defRPr>
            </a:lvl1pPr>
            <a:lvl2pPr>
              <a:defRPr lang="de-DE" sz="2000" smtClean="0"/>
            </a:lvl2pPr>
            <a:lvl3pPr>
              <a:defRPr lang="de-DE" sz="1800" smtClean="0"/>
            </a:lvl3pPr>
            <a:lvl4pPr>
              <a:defRPr lang="de-DE" smtClean="0"/>
            </a:lvl4pPr>
            <a:lvl5pPr>
              <a:defRPr lang="en-US"/>
            </a:lvl5pPr>
          </a:lstStyle>
          <a:p>
            <a:pPr marL="228600" lvl="0" indent="-228600"/>
            <a:r>
              <a:rPr lang="de-DE" noProof="0"/>
              <a:t>Platzhaltertext</a:t>
            </a:r>
          </a:p>
        </p:txBody>
      </p:sp>
      <p:sp>
        <p:nvSpPr>
          <p:cNvPr id="7" name="Textplatzhalter 3">
            <a:extLst>
              <a:ext uri="{FF2B5EF4-FFF2-40B4-BE49-F238E27FC236}">
                <a16:creationId xmlns:a16="http://schemas.microsoft.com/office/drawing/2014/main" id="{47A77601-EEBC-434D-A01D-5E7531574876}"/>
              </a:ext>
            </a:extLst>
          </p:cNvPr>
          <p:cNvSpPr>
            <a:spLocks noGrp="1"/>
          </p:cNvSpPr>
          <p:nvPr>
            <p:ph type="body" sz="quarter" idx="36" hasCustomPrompt="1"/>
          </p:nvPr>
        </p:nvSpPr>
        <p:spPr bwMode="gray">
          <a:xfrm>
            <a:off x="5849515" y="2780500"/>
            <a:ext cx="18000" cy="1728000"/>
          </a:xfrm>
          <a:solidFill>
            <a:schemeClr val="tx2">
              <a:lumMod val="50000"/>
            </a:schemeClr>
          </a:solidFill>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a:t> </a:t>
            </a:r>
          </a:p>
        </p:txBody>
      </p:sp>
      <p:sp>
        <p:nvSpPr>
          <p:cNvPr id="12" name="Logo">
            <a:extLst>
              <a:ext uri="{FF2B5EF4-FFF2-40B4-BE49-F238E27FC236}">
                <a16:creationId xmlns:a16="http://schemas.microsoft.com/office/drawing/2014/main" id="{CA14035B-A0BA-4DBC-BAA6-E1471B17801B}"/>
              </a:ext>
            </a:extLst>
          </p:cNvPr>
          <p:cNvSpPr>
            <a:spLocks noGrp="1"/>
          </p:cNvSpPr>
          <p:nvPr>
            <p:ph type="pic" sz="quarter" idx="37" hasCustomPrompt="1"/>
          </p:nvPr>
        </p:nvSpPr>
        <p:spPr bwMode="gray">
          <a:xfrm>
            <a:off x="6112931" y="4790529"/>
            <a:ext cx="1274079" cy="412938"/>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de-DE"/>
              <a:t> </a:t>
            </a:r>
          </a:p>
        </p:txBody>
      </p:sp>
      <p:pic>
        <p:nvPicPr>
          <p:cNvPr id="8" name="Grafik 7">
            <a:extLst>
              <a:ext uri="{FF2B5EF4-FFF2-40B4-BE49-F238E27FC236}">
                <a16:creationId xmlns:a16="http://schemas.microsoft.com/office/drawing/2014/main" id="{B1DC668C-6099-43FC-AC99-339F4E67634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2260755" y="2807497"/>
            <a:ext cx="3219127" cy="1544661"/>
          </a:xfrm>
          <a:prstGeom prst="rect">
            <a:avLst/>
          </a:prstGeom>
        </p:spPr>
      </p:pic>
    </p:spTree>
    <p:extLst>
      <p:ext uri="{BB962C8B-B14F-4D97-AF65-F5344CB8AC3E}">
        <p14:creationId xmlns:p14="http://schemas.microsoft.com/office/powerpoint/2010/main" val="18504161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_Abschlusseite_V2">
    <p:spTree>
      <p:nvGrpSpPr>
        <p:cNvPr id="1" name=""/>
        <p:cNvGrpSpPr/>
        <p:nvPr/>
      </p:nvGrpSpPr>
      <p:grpSpPr>
        <a:xfrm>
          <a:off x="0" y="0"/>
          <a:ext cx="0" cy="0"/>
          <a:chOff x="0" y="0"/>
          <a:chExt cx="0" cy="0"/>
        </a:xfrm>
      </p:grpSpPr>
      <p:sp>
        <p:nvSpPr>
          <p:cNvPr id="8" name="Bild">
            <a:extLst>
              <a:ext uri="{FF2B5EF4-FFF2-40B4-BE49-F238E27FC236}">
                <a16:creationId xmlns:a16="http://schemas.microsoft.com/office/drawing/2014/main" id="{EC82D1A5-8907-40EC-B0A4-985E6DA085F3}"/>
              </a:ext>
            </a:extLst>
          </p:cNvPr>
          <p:cNvSpPr>
            <a:spLocks noGrp="1" noChangeAspect="1"/>
          </p:cNvSpPr>
          <p:nvPr>
            <p:ph type="pic" sz="quarter" idx="30"/>
          </p:nvPr>
        </p:nvSpPr>
        <p:spPr bwMode="gray">
          <a:xfrm>
            <a:off x="0" y="0"/>
            <a:ext cx="5674961" cy="6858000"/>
          </a:xfrm>
          <a:solidFill>
            <a:schemeClr val="bg1">
              <a:lumMod val="85000"/>
            </a:schemeClr>
          </a:solidFill>
        </p:spPr>
        <p:txBody>
          <a:bodyPr lIns="144000" tIns="144000" rIns="144000" bIns="144000"/>
          <a:lstStyle>
            <a:lvl1pPr marL="0" indent="0">
              <a:buNone/>
              <a:defRPr/>
            </a:lvl1pPr>
          </a:lstStyle>
          <a:p>
            <a:r>
              <a:rPr lang="de-DE" noProof="0"/>
              <a:t>Bild durch Klicken auf Symbol hinzufügen</a:t>
            </a:r>
          </a:p>
        </p:txBody>
      </p:sp>
      <p:sp>
        <p:nvSpPr>
          <p:cNvPr id="9" name="Text">
            <a:extLst>
              <a:ext uri="{FF2B5EF4-FFF2-40B4-BE49-F238E27FC236}">
                <a16:creationId xmlns:a16="http://schemas.microsoft.com/office/drawing/2014/main" id="{2E382AE8-454D-45A0-AC6D-80D788D45248}"/>
              </a:ext>
            </a:extLst>
          </p:cNvPr>
          <p:cNvSpPr>
            <a:spLocks noGrp="1"/>
          </p:cNvSpPr>
          <p:nvPr>
            <p:ph type="body" sz="quarter" idx="34" hasCustomPrompt="1"/>
          </p:nvPr>
        </p:nvSpPr>
        <p:spPr bwMode="gray">
          <a:xfrm>
            <a:off x="6111559" y="4427145"/>
            <a:ext cx="5564504" cy="1383105"/>
          </a:xfrm>
        </p:spPr>
        <p:txBody>
          <a:bodyPr vert="horz" lIns="0" tIns="0" rIns="0" bIns="0" rtlCol="0" anchor="t" anchorCtr="0">
            <a:noAutofit/>
          </a:bodyPr>
          <a:lstStyle>
            <a:lvl1pPr marL="0" indent="0">
              <a:lnSpc>
                <a:spcPct val="150000"/>
              </a:lnSpc>
              <a:spcBef>
                <a:spcPts val="0"/>
              </a:spcBef>
              <a:spcAft>
                <a:spcPts val="0"/>
              </a:spcAft>
              <a:buFont typeface="Arial" panose="020B0604020202020204" pitchFamily="34" charset="0"/>
              <a:buNone/>
              <a:defRPr lang="de-DE" sz="1400" baseline="0" dirty="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de-DE" noProof="0"/>
              <a:t>Textmasterformat bearbeiten</a:t>
            </a:r>
          </a:p>
        </p:txBody>
      </p:sp>
      <p:sp>
        <p:nvSpPr>
          <p:cNvPr id="15" name="Titel">
            <a:extLst>
              <a:ext uri="{FF2B5EF4-FFF2-40B4-BE49-F238E27FC236}">
                <a16:creationId xmlns:a16="http://schemas.microsoft.com/office/drawing/2014/main" id="{7B7B9279-AB7C-4DA6-BAC1-D5624C8CF110}"/>
              </a:ext>
            </a:extLst>
          </p:cNvPr>
          <p:cNvSpPr>
            <a:spLocks noGrp="1"/>
          </p:cNvSpPr>
          <p:nvPr>
            <p:ph type="body" sz="quarter" idx="26" hasCustomPrompt="1"/>
          </p:nvPr>
        </p:nvSpPr>
        <p:spPr bwMode="gray">
          <a:xfrm>
            <a:off x="6111560" y="3967166"/>
            <a:ext cx="5564504" cy="288000"/>
          </a:xfrm>
        </p:spPr>
        <p:txBody>
          <a:bodyPr vert="horz" lIns="0" tIns="0" rIns="0" bIns="0" rtlCol="0" anchor="t" anchorCtr="0">
            <a:noAutofit/>
          </a:bodyPr>
          <a:lstStyle>
            <a:lvl1pPr marL="0" indent="0">
              <a:spcAft>
                <a:spcPts val="0"/>
              </a:spcAft>
              <a:buFont typeface="Arial" panose="020B0604020202020204" pitchFamily="34" charset="0"/>
              <a:buNone/>
              <a:defRPr lang="de-DE" sz="1800" b="1" cap="all" baseline="0" smtClean="0">
                <a:solidFill>
                  <a:schemeClr val="tx1"/>
                </a:solidFill>
              </a:defRPr>
            </a:lvl1pPr>
            <a:lvl2pPr>
              <a:defRPr lang="de-DE" sz="2000" smtClean="0"/>
            </a:lvl2pPr>
            <a:lvl3pPr>
              <a:defRPr lang="de-DE" sz="1800" smtClean="0"/>
            </a:lvl3pPr>
            <a:lvl4pPr>
              <a:defRPr lang="de-DE" smtClean="0"/>
            </a:lvl4pPr>
            <a:lvl5pPr>
              <a:defRPr lang="en-US"/>
            </a:lvl5pPr>
          </a:lstStyle>
          <a:p>
            <a:pPr marL="228600" lvl="0" indent="-228600"/>
            <a:r>
              <a:rPr lang="de-DE" noProof="0"/>
              <a:t>Platzhaltertext</a:t>
            </a:r>
          </a:p>
        </p:txBody>
      </p:sp>
      <p:sp>
        <p:nvSpPr>
          <p:cNvPr id="10" name="Balken">
            <a:extLst>
              <a:ext uri="{FF2B5EF4-FFF2-40B4-BE49-F238E27FC236}">
                <a16:creationId xmlns:a16="http://schemas.microsoft.com/office/drawing/2014/main" id="{CF209F1D-237C-4CC4-8904-08F61EA2980D}"/>
              </a:ext>
            </a:extLst>
          </p:cNvPr>
          <p:cNvSpPr/>
          <p:nvPr userDrawn="1"/>
        </p:nvSpPr>
        <p:spPr bwMode="gray">
          <a:xfrm>
            <a:off x="5674961" y="0"/>
            <a:ext cx="11623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Logo">
            <a:extLst>
              <a:ext uri="{FF2B5EF4-FFF2-40B4-BE49-F238E27FC236}">
                <a16:creationId xmlns:a16="http://schemas.microsoft.com/office/drawing/2014/main" id="{C80EA038-F06A-4E4E-8416-344E44C36873}"/>
              </a:ext>
            </a:extLst>
          </p:cNvPr>
          <p:cNvSpPr>
            <a:spLocks noGrp="1"/>
          </p:cNvSpPr>
          <p:nvPr>
            <p:ph type="pic" sz="quarter" idx="35" hasCustomPrompt="1"/>
          </p:nvPr>
        </p:nvSpPr>
        <p:spPr bwMode="gray">
          <a:xfrm>
            <a:off x="6111559" y="5905744"/>
            <a:ext cx="1274079" cy="412938"/>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de-DE"/>
              <a:t> </a:t>
            </a:r>
          </a:p>
        </p:txBody>
      </p:sp>
      <p:pic>
        <p:nvPicPr>
          <p:cNvPr id="13" name="Grafik 12">
            <a:extLst>
              <a:ext uri="{FF2B5EF4-FFF2-40B4-BE49-F238E27FC236}">
                <a16:creationId xmlns:a16="http://schemas.microsoft.com/office/drawing/2014/main" id="{434AD353-16FE-418E-A1FB-C064890D919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6111558" y="1638188"/>
            <a:ext cx="3732115" cy="1790812"/>
          </a:xfrm>
          <a:prstGeom prst="rect">
            <a:avLst/>
          </a:prstGeom>
        </p:spPr>
      </p:pic>
    </p:spTree>
    <p:extLst>
      <p:ext uri="{BB962C8B-B14F-4D97-AF65-F5344CB8AC3E}">
        <p14:creationId xmlns:p14="http://schemas.microsoft.com/office/powerpoint/2010/main" val="31300218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Titelfolie V2">
    <p:spTree>
      <p:nvGrpSpPr>
        <p:cNvPr id="1" name=""/>
        <p:cNvGrpSpPr/>
        <p:nvPr/>
      </p:nvGrpSpPr>
      <p:grpSpPr>
        <a:xfrm>
          <a:off x="0" y="0"/>
          <a:ext cx="0" cy="0"/>
          <a:chOff x="0" y="0"/>
          <a:chExt cx="0" cy="0"/>
        </a:xfrm>
      </p:grpSpPr>
      <p:sp>
        <p:nvSpPr>
          <p:cNvPr id="11" name="Bild">
            <a:extLst>
              <a:ext uri="{FF2B5EF4-FFF2-40B4-BE49-F238E27FC236}">
                <a16:creationId xmlns:a16="http://schemas.microsoft.com/office/drawing/2014/main" id="{04F8A725-BADF-48F8-BDCD-1982A04F8877}"/>
              </a:ext>
            </a:extLst>
          </p:cNvPr>
          <p:cNvSpPr>
            <a:spLocks noGrp="1" noChangeAspect="1"/>
          </p:cNvSpPr>
          <p:nvPr>
            <p:ph type="pic" sz="quarter" idx="30"/>
          </p:nvPr>
        </p:nvSpPr>
        <p:spPr bwMode="gray">
          <a:xfrm>
            <a:off x="6517039" y="0"/>
            <a:ext cx="5674962" cy="6858000"/>
          </a:xfrm>
          <a:solidFill>
            <a:schemeClr val="bg1">
              <a:lumMod val="85000"/>
            </a:schemeClr>
          </a:solidFill>
        </p:spPr>
        <p:txBody>
          <a:bodyPr lIns="144000" tIns="144000" rIns="144000" bIns="144000"/>
          <a:lstStyle>
            <a:lvl1pPr marL="0" indent="0">
              <a:buNone/>
              <a:defRPr/>
            </a:lvl1pPr>
          </a:lstStyle>
          <a:p>
            <a:r>
              <a:rPr lang="de-DE" noProof="0"/>
              <a:t>Bild durch Klicken auf Symbol hinzufügen</a:t>
            </a:r>
          </a:p>
        </p:txBody>
      </p:sp>
      <p:sp>
        <p:nvSpPr>
          <p:cNvPr id="13" name="Balken">
            <a:extLst>
              <a:ext uri="{FF2B5EF4-FFF2-40B4-BE49-F238E27FC236}">
                <a16:creationId xmlns:a16="http://schemas.microsoft.com/office/drawing/2014/main" id="{6D6F5CC0-C513-4802-8DAC-B65DB61FC576}"/>
              </a:ext>
            </a:extLst>
          </p:cNvPr>
          <p:cNvSpPr/>
          <p:nvPr userDrawn="1"/>
        </p:nvSpPr>
        <p:spPr bwMode="gray">
          <a:xfrm>
            <a:off x="6415301" y="0"/>
            <a:ext cx="11623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Titel">
            <a:extLst>
              <a:ext uri="{FF2B5EF4-FFF2-40B4-BE49-F238E27FC236}">
                <a16:creationId xmlns:a16="http://schemas.microsoft.com/office/drawing/2014/main" id="{02BA5638-3455-423D-8A97-D3A253E38D55}"/>
              </a:ext>
            </a:extLst>
          </p:cNvPr>
          <p:cNvSpPr>
            <a:spLocks noGrp="1"/>
          </p:cNvSpPr>
          <p:nvPr>
            <p:ph type="ctrTitle" hasCustomPrompt="1"/>
          </p:nvPr>
        </p:nvSpPr>
        <p:spPr bwMode="gray">
          <a:xfrm>
            <a:off x="525600" y="3429000"/>
            <a:ext cx="5580062" cy="816649"/>
          </a:xfrm>
          <a:prstGeom prst="rect">
            <a:avLst/>
          </a:prstGeom>
        </p:spPr>
        <p:txBody>
          <a:bodyPr lIns="0" tIns="0" rIns="0" bIns="0" anchor="b" anchorCtr="0">
            <a:noAutofit/>
          </a:bodyPr>
          <a:lstStyle>
            <a:lvl1pPr>
              <a:lnSpc>
                <a:spcPct val="80000"/>
              </a:lnSpc>
              <a:spcBef>
                <a:spcPts val="0"/>
              </a:spcBef>
              <a:spcAft>
                <a:spcPts val="1000"/>
              </a:spcAft>
              <a:defRPr sz="4000" cap="none" baseline="0">
                <a:solidFill>
                  <a:schemeClr val="tx1"/>
                </a:solidFill>
                <a:latin typeface="+mj-lt"/>
              </a:defRPr>
            </a:lvl1pPr>
          </a:lstStyle>
          <a:p>
            <a:r>
              <a:rPr lang="de-DE" noProof="0"/>
              <a:t>TITELMASTER </a:t>
            </a:r>
            <a:br>
              <a:rPr lang="de-DE" noProof="0"/>
            </a:br>
            <a:r>
              <a:rPr lang="de-DE" noProof="0"/>
              <a:t>BEARBEITEN</a:t>
            </a:r>
          </a:p>
        </p:txBody>
      </p:sp>
      <p:sp>
        <p:nvSpPr>
          <p:cNvPr id="23" name="Untertitel">
            <a:extLst>
              <a:ext uri="{FF2B5EF4-FFF2-40B4-BE49-F238E27FC236}">
                <a16:creationId xmlns:a16="http://schemas.microsoft.com/office/drawing/2014/main" id="{9F06B829-4AF2-475F-BB5F-8608A37B698A}"/>
              </a:ext>
            </a:extLst>
          </p:cNvPr>
          <p:cNvSpPr>
            <a:spLocks noGrp="1"/>
          </p:cNvSpPr>
          <p:nvPr>
            <p:ph type="subTitle" idx="1" hasCustomPrompt="1"/>
          </p:nvPr>
        </p:nvSpPr>
        <p:spPr bwMode="gray">
          <a:xfrm>
            <a:off x="525600" y="4596815"/>
            <a:ext cx="5580062" cy="561975"/>
          </a:xfrm>
        </p:spPr>
        <p:txBody>
          <a:bodyPr lIns="0" tIns="0" rIns="0" bIns="0">
            <a:noAutofit/>
          </a:bodyPr>
          <a:lstStyle>
            <a:lvl1pPr marL="0" indent="0" algn="l">
              <a:buNone/>
              <a:defRPr sz="20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de-DE" noProof="0"/>
              <a:t>Textmasterformat bearbeiten</a:t>
            </a:r>
          </a:p>
        </p:txBody>
      </p:sp>
      <p:pic>
        <p:nvPicPr>
          <p:cNvPr id="7" name="Grafik 6">
            <a:extLst>
              <a:ext uri="{FF2B5EF4-FFF2-40B4-BE49-F238E27FC236}">
                <a16:creationId xmlns:a16="http://schemas.microsoft.com/office/drawing/2014/main" id="{B2AB23ED-C8CE-41B9-9D12-362DD571C64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515938" y="265916"/>
            <a:ext cx="1643105" cy="788425"/>
          </a:xfrm>
          <a:prstGeom prst="rect">
            <a:avLst/>
          </a:prstGeom>
        </p:spPr>
      </p:pic>
    </p:spTree>
    <p:extLst>
      <p:ext uri="{BB962C8B-B14F-4D97-AF65-F5344CB8AC3E}">
        <p14:creationId xmlns:p14="http://schemas.microsoft.com/office/powerpoint/2010/main" val="30399695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Agenda / Aufzählungen V1">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2F70CB30-DC3F-454A-A8A8-BAE4A5EBAC40}"/>
              </a:ext>
            </a:extLst>
          </p:cNvPr>
          <p:cNvSpPr/>
          <p:nvPr userDrawn="1"/>
        </p:nvSpPr>
        <p:spPr bwMode="gray">
          <a:xfrm>
            <a:off x="0" y="1212762"/>
            <a:ext cx="12191999" cy="56452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Text 8"/>
          <p:cNvSpPr>
            <a:spLocks noGrp="1"/>
          </p:cNvSpPr>
          <p:nvPr>
            <p:ph type="body" sz="quarter" idx="48" hasCustomPrompt="1"/>
          </p:nvPr>
        </p:nvSpPr>
        <p:spPr bwMode="gray">
          <a:xfrm>
            <a:off x="7603026" y="4921826"/>
            <a:ext cx="4068000" cy="360000"/>
          </a:xfrm>
        </p:spPr>
        <p:txBody>
          <a:bodyPr tIns="72000" anchor="ctr" anchorCtr="0"/>
          <a:lstStyle>
            <a:lvl1pPr marL="0" indent="0">
              <a:lnSpc>
                <a:spcPct val="150000"/>
              </a:lnSpc>
              <a:spcBef>
                <a:spcPts val="0"/>
              </a:spcBef>
              <a:spcAft>
                <a:spcPts val="0"/>
              </a:spcAft>
              <a:buFont typeface="Arial" panose="020B0604020202020204" pitchFamily="34" charset="0"/>
              <a:buNone/>
              <a:defRPr lang="de-DE" sz="2000" b="1" kern="1200" cap="all" baseline="0" dirty="0" smtClean="0">
                <a:solidFill>
                  <a:schemeClr val="tx1">
                    <a:lumMod val="95000"/>
                    <a:lumOff val="5000"/>
                  </a:schemeClr>
                </a:solidFill>
                <a:latin typeface="+mn-lt"/>
                <a:ea typeface="+mn-ea"/>
                <a:cs typeface="+mn-cs"/>
              </a:defRPr>
            </a:lvl1pPr>
          </a:lstStyle>
          <a:p>
            <a:pPr lvl="0"/>
            <a:r>
              <a:rPr lang="de-DE" noProof="0"/>
              <a:t>Textmasterformat</a:t>
            </a:r>
          </a:p>
        </p:txBody>
      </p:sp>
      <p:sp>
        <p:nvSpPr>
          <p:cNvPr id="21" name="Nr. 8"/>
          <p:cNvSpPr>
            <a:spLocks noGrp="1"/>
          </p:cNvSpPr>
          <p:nvPr>
            <p:ph type="body" sz="quarter" idx="44" hasCustomPrompt="1"/>
          </p:nvPr>
        </p:nvSpPr>
        <p:spPr bwMode="gray">
          <a:xfrm>
            <a:off x="6231600" y="4921826"/>
            <a:ext cx="1152150" cy="720725"/>
          </a:xfrm>
        </p:spPr>
        <p:txBody>
          <a:bodyPr tIns="0" anchor="ctr" anchorCtr="0">
            <a:noAutofit/>
          </a:bodyPr>
          <a:lstStyle>
            <a:lvl1pPr marL="0" indent="0">
              <a:spcAft>
                <a:spcPts val="600"/>
              </a:spcAft>
              <a:buNone/>
              <a:defRPr lang="de-DE" sz="4000" b="1" kern="1200" dirty="0" smtClean="0">
                <a:solidFill>
                  <a:srgbClr val="FFFFFF">
                    <a:alpha val="60000"/>
                  </a:srgbClr>
                </a:solidFill>
                <a:latin typeface="+mn-lt"/>
                <a:ea typeface="+mn-ea"/>
                <a:cs typeface="+mn-cs"/>
              </a:defRPr>
            </a:lvl1pPr>
          </a:lstStyle>
          <a:p>
            <a:pPr lvl="0"/>
            <a:r>
              <a:rPr lang="de-DE" noProof="0"/>
              <a:t>Nr.</a:t>
            </a:r>
          </a:p>
        </p:txBody>
      </p:sp>
      <p:sp>
        <p:nvSpPr>
          <p:cNvPr id="39" name="Text 4"/>
          <p:cNvSpPr>
            <a:spLocks noGrp="1"/>
          </p:cNvSpPr>
          <p:nvPr>
            <p:ph type="body" sz="quarter" idx="40" hasCustomPrompt="1"/>
          </p:nvPr>
        </p:nvSpPr>
        <p:spPr bwMode="gray">
          <a:xfrm>
            <a:off x="1898627" y="4921826"/>
            <a:ext cx="4068000" cy="360000"/>
          </a:xfrm>
        </p:spPr>
        <p:txBody>
          <a:bodyPr tIns="72000" anchor="ctr" anchorCtr="0"/>
          <a:lstStyle>
            <a:lvl1pPr marL="0" indent="0">
              <a:lnSpc>
                <a:spcPct val="150000"/>
              </a:lnSpc>
              <a:spcBef>
                <a:spcPts val="0"/>
              </a:spcBef>
              <a:spcAft>
                <a:spcPts val="0"/>
              </a:spcAft>
              <a:buFont typeface="Arial" panose="020B0604020202020204" pitchFamily="34" charset="0"/>
              <a:buNone/>
              <a:defRPr lang="de-DE" sz="2000" b="1" kern="1200" cap="all" baseline="0" dirty="0" smtClean="0">
                <a:solidFill>
                  <a:schemeClr val="tx1">
                    <a:lumMod val="95000"/>
                    <a:lumOff val="5000"/>
                  </a:schemeClr>
                </a:solidFill>
                <a:latin typeface="+mn-lt"/>
                <a:ea typeface="+mn-ea"/>
                <a:cs typeface="+mn-cs"/>
              </a:defRPr>
            </a:lvl1pPr>
          </a:lstStyle>
          <a:p>
            <a:pPr lvl="0"/>
            <a:r>
              <a:rPr lang="de-DE" noProof="0"/>
              <a:t>Textmasterformat</a:t>
            </a:r>
          </a:p>
        </p:txBody>
      </p:sp>
      <p:sp>
        <p:nvSpPr>
          <p:cNvPr id="37" name="Nr. 4"/>
          <p:cNvSpPr>
            <a:spLocks noGrp="1"/>
          </p:cNvSpPr>
          <p:nvPr>
            <p:ph type="body" sz="quarter" idx="38" hasCustomPrompt="1"/>
          </p:nvPr>
        </p:nvSpPr>
        <p:spPr bwMode="gray">
          <a:xfrm>
            <a:off x="525600" y="4921826"/>
            <a:ext cx="1152150" cy="720725"/>
          </a:xfrm>
        </p:spPr>
        <p:txBody>
          <a:bodyPr tIns="0" anchor="ctr" anchorCtr="0">
            <a:noAutofit/>
          </a:bodyPr>
          <a:lstStyle>
            <a:lvl1pPr marL="0" indent="0">
              <a:spcAft>
                <a:spcPts val="600"/>
              </a:spcAft>
              <a:buNone/>
              <a:defRPr lang="de-DE" sz="4000" b="1" kern="1200" dirty="0" smtClean="0">
                <a:solidFill>
                  <a:srgbClr val="FFFFFF">
                    <a:alpha val="60000"/>
                  </a:srgbClr>
                </a:solidFill>
                <a:latin typeface="+mn-lt"/>
                <a:ea typeface="+mn-ea"/>
                <a:cs typeface="+mn-cs"/>
              </a:defRPr>
            </a:lvl1pPr>
          </a:lstStyle>
          <a:p>
            <a:pPr lvl="0"/>
            <a:r>
              <a:rPr lang="de-DE" noProof="0"/>
              <a:t>Nr.</a:t>
            </a:r>
          </a:p>
        </p:txBody>
      </p:sp>
      <p:sp>
        <p:nvSpPr>
          <p:cNvPr id="24" name="Text 7"/>
          <p:cNvSpPr>
            <a:spLocks noGrp="1"/>
          </p:cNvSpPr>
          <p:nvPr>
            <p:ph type="body" sz="quarter" idx="47" hasCustomPrompt="1"/>
          </p:nvPr>
        </p:nvSpPr>
        <p:spPr bwMode="gray">
          <a:xfrm>
            <a:off x="7603026" y="3812067"/>
            <a:ext cx="4068000" cy="360000"/>
          </a:xfrm>
        </p:spPr>
        <p:txBody>
          <a:bodyPr tIns="72000" anchor="ctr" anchorCtr="0"/>
          <a:lstStyle>
            <a:lvl1pPr marL="0" indent="0">
              <a:lnSpc>
                <a:spcPct val="150000"/>
              </a:lnSpc>
              <a:spcBef>
                <a:spcPts val="0"/>
              </a:spcBef>
              <a:spcAft>
                <a:spcPts val="0"/>
              </a:spcAft>
              <a:buFont typeface="Arial" panose="020B0604020202020204" pitchFamily="34" charset="0"/>
              <a:buNone/>
              <a:defRPr lang="de-DE" sz="2000" b="1" kern="1200" cap="all" baseline="0" dirty="0" smtClean="0">
                <a:solidFill>
                  <a:schemeClr val="tx1">
                    <a:lumMod val="95000"/>
                    <a:lumOff val="5000"/>
                  </a:schemeClr>
                </a:solidFill>
                <a:latin typeface="+mn-lt"/>
                <a:ea typeface="+mn-ea"/>
                <a:cs typeface="+mn-cs"/>
              </a:defRPr>
            </a:lvl1pPr>
          </a:lstStyle>
          <a:p>
            <a:pPr lvl="0"/>
            <a:r>
              <a:rPr lang="de-DE" noProof="0"/>
              <a:t>Textmasterformat</a:t>
            </a:r>
          </a:p>
        </p:txBody>
      </p:sp>
      <p:sp>
        <p:nvSpPr>
          <p:cNvPr id="20" name="Nr. 7"/>
          <p:cNvSpPr>
            <a:spLocks noGrp="1"/>
          </p:cNvSpPr>
          <p:nvPr>
            <p:ph type="body" sz="quarter" idx="43" hasCustomPrompt="1"/>
          </p:nvPr>
        </p:nvSpPr>
        <p:spPr bwMode="gray">
          <a:xfrm>
            <a:off x="6231600" y="3812067"/>
            <a:ext cx="1152150" cy="720725"/>
          </a:xfrm>
        </p:spPr>
        <p:txBody>
          <a:bodyPr tIns="0" anchor="ctr" anchorCtr="0">
            <a:noAutofit/>
          </a:bodyPr>
          <a:lstStyle>
            <a:lvl1pPr marL="0" indent="0">
              <a:spcAft>
                <a:spcPts val="600"/>
              </a:spcAft>
              <a:buNone/>
              <a:defRPr lang="de-DE" sz="4000" b="1" kern="1200" dirty="0" smtClean="0">
                <a:solidFill>
                  <a:srgbClr val="FFFFFF">
                    <a:alpha val="60000"/>
                  </a:srgbClr>
                </a:solidFill>
                <a:latin typeface="+mn-lt"/>
                <a:ea typeface="+mn-ea"/>
                <a:cs typeface="+mn-cs"/>
              </a:defRPr>
            </a:lvl1pPr>
          </a:lstStyle>
          <a:p>
            <a:pPr lvl="0"/>
            <a:r>
              <a:rPr lang="de-DE" noProof="0"/>
              <a:t>Nr.</a:t>
            </a:r>
          </a:p>
        </p:txBody>
      </p:sp>
      <p:sp>
        <p:nvSpPr>
          <p:cNvPr id="38" name="Text 3"/>
          <p:cNvSpPr>
            <a:spLocks noGrp="1"/>
          </p:cNvSpPr>
          <p:nvPr>
            <p:ph type="body" sz="quarter" idx="39" hasCustomPrompt="1"/>
          </p:nvPr>
        </p:nvSpPr>
        <p:spPr bwMode="gray">
          <a:xfrm>
            <a:off x="1898627" y="3812067"/>
            <a:ext cx="4068000" cy="360000"/>
          </a:xfrm>
        </p:spPr>
        <p:txBody>
          <a:bodyPr tIns="72000" anchor="ctr" anchorCtr="0"/>
          <a:lstStyle>
            <a:lvl1pPr marL="0" indent="0">
              <a:lnSpc>
                <a:spcPct val="150000"/>
              </a:lnSpc>
              <a:spcBef>
                <a:spcPts val="0"/>
              </a:spcBef>
              <a:spcAft>
                <a:spcPts val="0"/>
              </a:spcAft>
              <a:buFont typeface="Arial" panose="020B0604020202020204" pitchFamily="34" charset="0"/>
              <a:buNone/>
              <a:defRPr lang="de-DE" sz="2000" b="1" kern="1200" cap="all" baseline="0" dirty="0" smtClean="0">
                <a:solidFill>
                  <a:schemeClr val="tx1">
                    <a:lumMod val="95000"/>
                    <a:lumOff val="5000"/>
                  </a:schemeClr>
                </a:solidFill>
                <a:latin typeface="+mn-lt"/>
                <a:ea typeface="+mn-ea"/>
                <a:cs typeface="+mn-cs"/>
              </a:defRPr>
            </a:lvl1pPr>
          </a:lstStyle>
          <a:p>
            <a:pPr lvl="0"/>
            <a:r>
              <a:rPr lang="de-DE" noProof="0"/>
              <a:t>Textmasterformat</a:t>
            </a:r>
          </a:p>
        </p:txBody>
      </p:sp>
      <p:sp>
        <p:nvSpPr>
          <p:cNvPr id="36" name="Nr. 3"/>
          <p:cNvSpPr>
            <a:spLocks noGrp="1"/>
          </p:cNvSpPr>
          <p:nvPr>
            <p:ph type="body" sz="quarter" idx="37" hasCustomPrompt="1"/>
          </p:nvPr>
        </p:nvSpPr>
        <p:spPr bwMode="gray">
          <a:xfrm>
            <a:off x="525600" y="3812067"/>
            <a:ext cx="1152150" cy="720725"/>
          </a:xfrm>
        </p:spPr>
        <p:txBody>
          <a:bodyPr tIns="0" anchor="ctr" anchorCtr="0">
            <a:noAutofit/>
          </a:bodyPr>
          <a:lstStyle>
            <a:lvl1pPr marL="0" indent="0">
              <a:spcAft>
                <a:spcPts val="600"/>
              </a:spcAft>
              <a:buNone/>
              <a:defRPr lang="de-DE" sz="4000" b="1" kern="1200" dirty="0" smtClean="0">
                <a:solidFill>
                  <a:srgbClr val="FFFFFF">
                    <a:alpha val="60000"/>
                  </a:srgbClr>
                </a:solidFill>
                <a:latin typeface="+mn-lt"/>
                <a:ea typeface="+mn-ea"/>
                <a:cs typeface="+mn-cs"/>
              </a:defRPr>
            </a:lvl1pPr>
          </a:lstStyle>
          <a:p>
            <a:pPr lvl="0"/>
            <a:r>
              <a:rPr lang="de-DE" noProof="0"/>
              <a:t>Nr.</a:t>
            </a:r>
          </a:p>
        </p:txBody>
      </p:sp>
      <p:sp>
        <p:nvSpPr>
          <p:cNvPr id="23" name="Text 6"/>
          <p:cNvSpPr>
            <a:spLocks noGrp="1"/>
          </p:cNvSpPr>
          <p:nvPr>
            <p:ph type="body" sz="quarter" idx="46" hasCustomPrompt="1"/>
          </p:nvPr>
        </p:nvSpPr>
        <p:spPr bwMode="gray">
          <a:xfrm>
            <a:off x="7603026" y="2702309"/>
            <a:ext cx="4068000" cy="360000"/>
          </a:xfrm>
        </p:spPr>
        <p:txBody>
          <a:bodyPr tIns="72000" anchor="ctr" anchorCtr="0"/>
          <a:lstStyle>
            <a:lvl1pPr marL="0" indent="0">
              <a:lnSpc>
                <a:spcPct val="150000"/>
              </a:lnSpc>
              <a:spcBef>
                <a:spcPts val="0"/>
              </a:spcBef>
              <a:spcAft>
                <a:spcPts val="0"/>
              </a:spcAft>
              <a:buFont typeface="Arial" panose="020B0604020202020204" pitchFamily="34" charset="0"/>
              <a:buNone/>
              <a:defRPr lang="de-DE" sz="2000" b="1" kern="1200" cap="all" baseline="0" dirty="0" smtClean="0">
                <a:solidFill>
                  <a:schemeClr val="tx1">
                    <a:lumMod val="95000"/>
                    <a:lumOff val="5000"/>
                  </a:schemeClr>
                </a:solidFill>
                <a:latin typeface="+mn-lt"/>
                <a:ea typeface="+mn-ea"/>
                <a:cs typeface="+mn-cs"/>
              </a:defRPr>
            </a:lvl1pPr>
          </a:lstStyle>
          <a:p>
            <a:pPr lvl="0"/>
            <a:r>
              <a:rPr lang="de-DE" noProof="0"/>
              <a:t>Textmasterformat</a:t>
            </a:r>
          </a:p>
        </p:txBody>
      </p:sp>
      <p:sp>
        <p:nvSpPr>
          <p:cNvPr id="19" name="Nr. 6"/>
          <p:cNvSpPr>
            <a:spLocks noGrp="1"/>
          </p:cNvSpPr>
          <p:nvPr>
            <p:ph type="body" sz="quarter" idx="42" hasCustomPrompt="1"/>
          </p:nvPr>
        </p:nvSpPr>
        <p:spPr bwMode="gray">
          <a:xfrm>
            <a:off x="6231600" y="2702309"/>
            <a:ext cx="1152150" cy="720725"/>
          </a:xfrm>
        </p:spPr>
        <p:txBody>
          <a:bodyPr tIns="0" anchor="ctr" anchorCtr="0">
            <a:noAutofit/>
          </a:bodyPr>
          <a:lstStyle>
            <a:lvl1pPr marL="0" indent="0">
              <a:spcAft>
                <a:spcPts val="600"/>
              </a:spcAft>
              <a:buNone/>
              <a:defRPr lang="de-DE" sz="4000" b="1" kern="1200" dirty="0" smtClean="0">
                <a:solidFill>
                  <a:srgbClr val="FFFFFF">
                    <a:alpha val="60000"/>
                  </a:srgbClr>
                </a:solidFill>
                <a:latin typeface="+mn-lt"/>
                <a:ea typeface="+mn-ea"/>
                <a:cs typeface="+mn-cs"/>
              </a:defRPr>
            </a:lvl1pPr>
          </a:lstStyle>
          <a:p>
            <a:pPr lvl="0"/>
            <a:r>
              <a:rPr lang="de-DE" noProof="0"/>
              <a:t>Nr.</a:t>
            </a:r>
          </a:p>
        </p:txBody>
      </p:sp>
      <p:sp>
        <p:nvSpPr>
          <p:cNvPr id="31" name="Text 2"/>
          <p:cNvSpPr>
            <a:spLocks noGrp="1"/>
          </p:cNvSpPr>
          <p:nvPr>
            <p:ph type="body" sz="quarter" idx="36" hasCustomPrompt="1"/>
          </p:nvPr>
        </p:nvSpPr>
        <p:spPr bwMode="gray">
          <a:xfrm>
            <a:off x="1898627" y="2702309"/>
            <a:ext cx="4068000" cy="360000"/>
          </a:xfrm>
        </p:spPr>
        <p:txBody>
          <a:bodyPr tIns="72000" anchor="ctr" anchorCtr="0"/>
          <a:lstStyle>
            <a:lvl1pPr marL="0" indent="0">
              <a:lnSpc>
                <a:spcPct val="150000"/>
              </a:lnSpc>
              <a:spcBef>
                <a:spcPts val="0"/>
              </a:spcBef>
              <a:spcAft>
                <a:spcPts val="0"/>
              </a:spcAft>
              <a:buFont typeface="Arial" panose="020B0604020202020204" pitchFamily="34" charset="0"/>
              <a:buNone/>
              <a:defRPr lang="de-DE" sz="2000" b="1" kern="1200" cap="all" baseline="0" dirty="0" smtClean="0">
                <a:solidFill>
                  <a:schemeClr val="tx1">
                    <a:lumMod val="95000"/>
                    <a:lumOff val="5000"/>
                  </a:schemeClr>
                </a:solidFill>
                <a:latin typeface="+mn-lt"/>
                <a:ea typeface="+mn-ea"/>
                <a:cs typeface="+mn-cs"/>
              </a:defRPr>
            </a:lvl1pPr>
          </a:lstStyle>
          <a:p>
            <a:pPr lvl="0"/>
            <a:r>
              <a:rPr lang="de-DE" noProof="0"/>
              <a:t>Textmasterformat</a:t>
            </a:r>
          </a:p>
        </p:txBody>
      </p:sp>
      <p:sp>
        <p:nvSpPr>
          <p:cNvPr id="27" name="Nr. 2"/>
          <p:cNvSpPr>
            <a:spLocks noGrp="1"/>
          </p:cNvSpPr>
          <p:nvPr>
            <p:ph type="body" sz="quarter" idx="34" hasCustomPrompt="1"/>
          </p:nvPr>
        </p:nvSpPr>
        <p:spPr bwMode="gray">
          <a:xfrm>
            <a:off x="525600" y="2702309"/>
            <a:ext cx="1152150" cy="720725"/>
          </a:xfrm>
        </p:spPr>
        <p:txBody>
          <a:bodyPr tIns="0" anchor="ctr" anchorCtr="0">
            <a:noAutofit/>
          </a:bodyPr>
          <a:lstStyle>
            <a:lvl1pPr marL="0" indent="0">
              <a:spcAft>
                <a:spcPts val="600"/>
              </a:spcAft>
              <a:buNone/>
              <a:defRPr lang="de-DE" sz="4000" b="1" kern="1200" dirty="0" smtClean="0">
                <a:solidFill>
                  <a:srgbClr val="FFFFFF">
                    <a:alpha val="60000"/>
                  </a:srgbClr>
                </a:solidFill>
                <a:latin typeface="+mn-lt"/>
                <a:ea typeface="+mn-ea"/>
                <a:cs typeface="+mn-cs"/>
              </a:defRPr>
            </a:lvl1pPr>
          </a:lstStyle>
          <a:p>
            <a:pPr lvl="0"/>
            <a:r>
              <a:rPr lang="de-DE" noProof="0"/>
              <a:t>Nr.</a:t>
            </a:r>
          </a:p>
        </p:txBody>
      </p:sp>
      <p:sp>
        <p:nvSpPr>
          <p:cNvPr id="22" name="Text 5"/>
          <p:cNvSpPr>
            <a:spLocks noGrp="1"/>
          </p:cNvSpPr>
          <p:nvPr>
            <p:ph type="body" sz="quarter" idx="45" hasCustomPrompt="1"/>
          </p:nvPr>
        </p:nvSpPr>
        <p:spPr bwMode="gray">
          <a:xfrm>
            <a:off x="7603026" y="1592552"/>
            <a:ext cx="4068000" cy="360362"/>
          </a:xfrm>
        </p:spPr>
        <p:txBody>
          <a:bodyPr tIns="72000" anchor="ctr" anchorCtr="0"/>
          <a:lstStyle>
            <a:lvl1pPr marL="0" indent="0">
              <a:lnSpc>
                <a:spcPct val="150000"/>
              </a:lnSpc>
              <a:spcBef>
                <a:spcPts val="0"/>
              </a:spcBef>
              <a:spcAft>
                <a:spcPts val="0"/>
              </a:spcAft>
              <a:buFont typeface="Arial" panose="020B0604020202020204" pitchFamily="34" charset="0"/>
              <a:buNone/>
              <a:defRPr lang="de-DE" sz="2000" b="1" kern="1200" cap="all" baseline="0" dirty="0" smtClean="0">
                <a:solidFill>
                  <a:schemeClr val="tx1">
                    <a:lumMod val="95000"/>
                    <a:lumOff val="5000"/>
                  </a:schemeClr>
                </a:solidFill>
                <a:latin typeface="+mn-lt"/>
                <a:ea typeface="+mn-ea"/>
                <a:cs typeface="+mn-cs"/>
              </a:defRPr>
            </a:lvl1pPr>
          </a:lstStyle>
          <a:p>
            <a:pPr lvl="0"/>
            <a:r>
              <a:rPr lang="de-DE" noProof="0"/>
              <a:t>Textmasterformat</a:t>
            </a:r>
          </a:p>
        </p:txBody>
      </p:sp>
      <p:sp>
        <p:nvSpPr>
          <p:cNvPr id="18" name="Nr. 5"/>
          <p:cNvSpPr>
            <a:spLocks noGrp="1"/>
          </p:cNvSpPr>
          <p:nvPr>
            <p:ph type="body" sz="quarter" idx="41" hasCustomPrompt="1"/>
          </p:nvPr>
        </p:nvSpPr>
        <p:spPr bwMode="gray">
          <a:xfrm>
            <a:off x="6231600" y="1592551"/>
            <a:ext cx="1152150" cy="720725"/>
          </a:xfrm>
        </p:spPr>
        <p:txBody>
          <a:bodyPr tIns="0" anchor="ctr" anchorCtr="0">
            <a:noAutofit/>
          </a:bodyPr>
          <a:lstStyle>
            <a:lvl1pPr marL="0" indent="0">
              <a:spcAft>
                <a:spcPts val="600"/>
              </a:spcAft>
              <a:buNone/>
              <a:defRPr lang="de-DE" sz="4000" b="1" kern="1200" dirty="0" smtClean="0">
                <a:solidFill>
                  <a:srgbClr val="FFFFFF">
                    <a:alpha val="60000"/>
                  </a:srgbClr>
                </a:solidFill>
                <a:latin typeface="+mn-lt"/>
                <a:ea typeface="+mn-ea"/>
                <a:cs typeface="+mn-cs"/>
              </a:defRPr>
            </a:lvl1pPr>
          </a:lstStyle>
          <a:p>
            <a:pPr lvl="0"/>
            <a:r>
              <a:rPr lang="de-DE" noProof="0"/>
              <a:t>Nr.</a:t>
            </a:r>
          </a:p>
        </p:txBody>
      </p:sp>
      <p:sp>
        <p:nvSpPr>
          <p:cNvPr id="32" name="Titel">
            <a:extLst>
              <a:ext uri="{FF2B5EF4-FFF2-40B4-BE49-F238E27FC236}">
                <a16:creationId xmlns:a16="http://schemas.microsoft.com/office/drawing/2014/main" id="{44EB79A0-0FEB-4035-8D9E-2240391D3E3D}"/>
              </a:ext>
            </a:extLst>
          </p:cNvPr>
          <p:cNvSpPr>
            <a:spLocks noGrp="1"/>
          </p:cNvSpPr>
          <p:nvPr>
            <p:ph type="title" hasCustomPrompt="1"/>
          </p:nvPr>
        </p:nvSpPr>
        <p:spPr bwMode="gray">
          <a:xfrm>
            <a:off x="525463" y="270000"/>
            <a:ext cx="9358479" cy="540000"/>
          </a:xfrm>
          <a:prstGeom prst="rect">
            <a:avLst/>
          </a:prstGeom>
        </p:spPr>
        <p:txBody>
          <a:bodyPr lIns="0" tIns="0" rIns="0" bIns="0" anchor="t" anchorCtr="0"/>
          <a:lstStyle>
            <a:lvl1pPr>
              <a:defRPr b="0" cap="all" baseline="0">
                <a:solidFill>
                  <a:schemeClr val="tx1"/>
                </a:solidFill>
              </a:defRPr>
            </a:lvl1pPr>
          </a:lstStyle>
          <a:p>
            <a:r>
              <a:rPr lang="de-DE" noProof="0"/>
              <a:t>Agenda bearbeiten</a:t>
            </a:r>
          </a:p>
        </p:txBody>
      </p:sp>
      <p:sp>
        <p:nvSpPr>
          <p:cNvPr id="28" name="Text 8">
            <a:extLst>
              <a:ext uri="{FF2B5EF4-FFF2-40B4-BE49-F238E27FC236}">
                <a16:creationId xmlns:a16="http://schemas.microsoft.com/office/drawing/2014/main" id="{2668C179-082F-48CD-9DAB-E50D0E148EC8}"/>
              </a:ext>
            </a:extLst>
          </p:cNvPr>
          <p:cNvSpPr>
            <a:spLocks noGrp="1"/>
          </p:cNvSpPr>
          <p:nvPr>
            <p:ph type="body" sz="quarter" idx="49" hasCustomPrompt="1"/>
          </p:nvPr>
        </p:nvSpPr>
        <p:spPr bwMode="gray">
          <a:xfrm>
            <a:off x="7603026" y="5282551"/>
            <a:ext cx="4068000" cy="360000"/>
          </a:xfrm>
        </p:spPr>
        <p:txBody>
          <a:bodyPr tIns="72000" anchor="ctr" anchorCtr="0"/>
          <a:lstStyle>
            <a:lvl1pPr marL="0" indent="0">
              <a:lnSpc>
                <a:spcPct val="150000"/>
              </a:lnSpc>
              <a:spcBef>
                <a:spcPts val="0"/>
              </a:spcBef>
              <a:spcAft>
                <a:spcPts val="0"/>
              </a:spcAft>
              <a:buFont typeface="Arial" panose="020B0604020202020204" pitchFamily="34" charset="0"/>
              <a:buNone/>
              <a:defRPr lang="de-DE" sz="2000" kern="1200" cap="all" baseline="0" dirty="0" smtClean="0">
                <a:solidFill>
                  <a:schemeClr val="tx1">
                    <a:lumMod val="95000"/>
                    <a:lumOff val="5000"/>
                  </a:schemeClr>
                </a:solidFill>
                <a:latin typeface="+mn-lt"/>
                <a:ea typeface="+mn-ea"/>
                <a:cs typeface="+mn-cs"/>
              </a:defRPr>
            </a:lvl1pPr>
          </a:lstStyle>
          <a:p>
            <a:pPr lvl="0"/>
            <a:r>
              <a:rPr lang="de-DE" noProof="0"/>
              <a:t>Textmasterformat</a:t>
            </a:r>
          </a:p>
        </p:txBody>
      </p:sp>
      <p:sp>
        <p:nvSpPr>
          <p:cNvPr id="33" name="Text 4">
            <a:extLst>
              <a:ext uri="{FF2B5EF4-FFF2-40B4-BE49-F238E27FC236}">
                <a16:creationId xmlns:a16="http://schemas.microsoft.com/office/drawing/2014/main" id="{999CC30B-3765-4E6E-A3B6-1804B26F2FD6}"/>
              </a:ext>
            </a:extLst>
          </p:cNvPr>
          <p:cNvSpPr>
            <a:spLocks noGrp="1"/>
          </p:cNvSpPr>
          <p:nvPr>
            <p:ph type="body" sz="quarter" idx="50" hasCustomPrompt="1"/>
          </p:nvPr>
        </p:nvSpPr>
        <p:spPr bwMode="gray">
          <a:xfrm>
            <a:off x="1898627" y="5282551"/>
            <a:ext cx="4068000" cy="360000"/>
          </a:xfrm>
        </p:spPr>
        <p:txBody>
          <a:bodyPr tIns="72000" anchor="ctr" anchorCtr="0"/>
          <a:lstStyle>
            <a:lvl1pPr marL="0" indent="0">
              <a:lnSpc>
                <a:spcPct val="150000"/>
              </a:lnSpc>
              <a:spcBef>
                <a:spcPts val="0"/>
              </a:spcBef>
              <a:spcAft>
                <a:spcPts val="0"/>
              </a:spcAft>
              <a:buFont typeface="Arial" panose="020B0604020202020204" pitchFamily="34" charset="0"/>
              <a:buNone/>
              <a:defRPr lang="de-DE" sz="2000" kern="1200" cap="all" baseline="0" dirty="0" smtClean="0">
                <a:solidFill>
                  <a:schemeClr val="tx1">
                    <a:lumMod val="95000"/>
                    <a:lumOff val="5000"/>
                  </a:schemeClr>
                </a:solidFill>
                <a:latin typeface="+mn-lt"/>
                <a:ea typeface="+mn-ea"/>
                <a:cs typeface="+mn-cs"/>
              </a:defRPr>
            </a:lvl1pPr>
          </a:lstStyle>
          <a:p>
            <a:pPr lvl="0"/>
            <a:r>
              <a:rPr lang="de-DE" noProof="0"/>
              <a:t>Textmasterformat</a:t>
            </a:r>
          </a:p>
        </p:txBody>
      </p:sp>
      <p:sp>
        <p:nvSpPr>
          <p:cNvPr id="34" name="Text 7">
            <a:extLst>
              <a:ext uri="{FF2B5EF4-FFF2-40B4-BE49-F238E27FC236}">
                <a16:creationId xmlns:a16="http://schemas.microsoft.com/office/drawing/2014/main" id="{FFF9A06D-259B-49C2-823B-C3D165D1B72C}"/>
              </a:ext>
            </a:extLst>
          </p:cNvPr>
          <p:cNvSpPr>
            <a:spLocks noGrp="1"/>
          </p:cNvSpPr>
          <p:nvPr>
            <p:ph type="body" sz="quarter" idx="51" hasCustomPrompt="1"/>
          </p:nvPr>
        </p:nvSpPr>
        <p:spPr bwMode="gray">
          <a:xfrm>
            <a:off x="7603026" y="4172792"/>
            <a:ext cx="4068000" cy="360000"/>
          </a:xfrm>
        </p:spPr>
        <p:txBody>
          <a:bodyPr tIns="72000" anchor="ctr" anchorCtr="0"/>
          <a:lstStyle>
            <a:lvl1pPr marL="0" indent="0">
              <a:lnSpc>
                <a:spcPct val="150000"/>
              </a:lnSpc>
              <a:spcBef>
                <a:spcPts val="0"/>
              </a:spcBef>
              <a:spcAft>
                <a:spcPts val="0"/>
              </a:spcAft>
              <a:buFont typeface="Arial" panose="020B0604020202020204" pitchFamily="34" charset="0"/>
              <a:buNone/>
              <a:defRPr lang="de-DE" sz="2000" kern="1200" cap="all" baseline="0" dirty="0" smtClean="0">
                <a:solidFill>
                  <a:schemeClr val="tx1">
                    <a:lumMod val="95000"/>
                    <a:lumOff val="5000"/>
                  </a:schemeClr>
                </a:solidFill>
                <a:latin typeface="+mn-lt"/>
                <a:ea typeface="+mn-ea"/>
                <a:cs typeface="+mn-cs"/>
              </a:defRPr>
            </a:lvl1pPr>
          </a:lstStyle>
          <a:p>
            <a:pPr lvl="0"/>
            <a:r>
              <a:rPr lang="de-DE" noProof="0"/>
              <a:t>Textmasterformat</a:t>
            </a:r>
          </a:p>
        </p:txBody>
      </p:sp>
      <p:sp>
        <p:nvSpPr>
          <p:cNvPr id="35" name="Text 3">
            <a:extLst>
              <a:ext uri="{FF2B5EF4-FFF2-40B4-BE49-F238E27FC236}">
                <a16:creationId xmlns:a16="http://schemas.microsoft.com/office/drawing/2014/main" id="{866E41FA-D26E-4611-8225-43B9718D1CAA}"/>
              </a:ext>
            </a:extLst>
          </p:cNvPr>
          <p:cNvSpPr>
            <a:spLocks noGrp="1"/>
          </p:cNvSpPr>
          <p:nvPr>
            <p:ph type="body" sz="quarter" idx="52" hasCustomPrompt="1"/>
          </p:nvPr>
        </p:nvSpPr>
        <p:spPr bwMode="gray">
          <a:xfrm>
            <a:off x="1898627" y="4172792"/>
            <a:ext cx="4068000" cy="360000"/>
          </a:xfrm>
        </p:spPr>
        <p:txBody>
          <a:bodyPr tIns="72000" anchor="ctr" anchorCtr="0"/>
          <a:lstStyle>
            <a:lvl1pPr marL="0" indent="0">
              <a:lnSpc>
                <a:spcPct val="150000"/>
              </a:lnSpc>
              <a:spcBef>
                <a:spcPts val="0"/>
              </a:spcBef>
              <a:spcAft>
                <a:spcPts val="0"/>
              </a:spcAft>
              <a:buFont typeface="Arial" panose="020B0604020202020204" pitchFamily="34" charset="0"/>
              <a:buNone/>
              <a:defRPr lang="de-DE" sz="2000" kern="1200" cap="all" baseline="0" dirty="0" smtClean="0">
                <a:solidFill>
                  <a:schemeClr val="tx1">
                    <a:lumMod val="95000"/>
                    <a:lumOff val="5000"/>
                  </a:schemeClr>
                </a:solidFill>
                <a:latin typeface="+mn-lt"/>
                <a:ea typeface="+mn-ea"/>
                <a:cs typeface="+mn-cs"/>
              </a:defRPr>
            </a:lvl1pPr>
          </a:lstStyle>
          <a:p>
            <a:pPr lvl="0"/>
            <a:r>
              <a:rPr lang="de-DE" noProof="0"/>
              <a:t>Textmasterformat</a:t>
            </a:r>
          </a:p>
        </p:txBody>
      </p:sp>
      <p:sp>
        <p:nvSpPr>
          <p:cNvPr id="40" name="Text 6">
            <a:extLst>
              <a:ext uri="{FF2B5EF4-FFF2-40B4-BE49-F238E27FC236}">
                <a16:creationId xmlns:a16="http://schemas.microsoft.com/office/drawing/2014/main" id="{4750F956-4D2D-47C4-BA5A-9582DA0E4465}"/>
              </a:ext>
            </a:extLst>
          </p:cNvPr>
          <p:cNvSpPr>
            <a:spLocks noGrp="1"/>
          </p:cNvSpPr>
          <p:nvPr>
            <p:ph type="body" sz="quarter" idx="53" hasCustomPrompt="1"/>
          </p:nvPr>
        </p:nvSpPr>
        <p:spPr bwMode="gray">
          <a:xfrm>
            <a:off x="7603026" y="3063034"/>
            <a:ext cx="4068000" cy="360000"/>
          </a:xfrm>
        </p:spPr>
        <p:txBody>
          <a:bodyPr tIns="72000" anchor="ctr" anchorCtr="0"/>
          <a:lstStyle>
            <a:lvl1pPr marL="0" indent="0">
              <a:lnSpc>
                <a:spcPct val="150000"/>
              </a:lnSpc>
              <a:spcBef>
                <a:spcPts val="0"/>
              </a:spcBef>
              <a:spcAft>
                <a:spcPts val="0"/>
              </a:spcAft>
              <a:buFont typeface="Arial" panose="020B0604020202020204" pitchFamily="34" charset="0"/>
              <a:buNone/>
              <a:defRPr lang="de-DE" sz="2000" kern="1200" cap="all" baseline="0" dirty="0" smtClean="0">
                <a:solidFill>
                  <a:schemeClr val="tx1">
                    <a:lumMod val="95000"/>
                    <a:lumOff val="5000"/>
                  </a:schemeClr>
                </a:solidFill>
                <a:latin typeface="+mn-lt"/>
                <a:ea typeface="+mn-ea"/>
                <a:cs typeface="+mn-cs"/>
              </a:defRPr>
            </a:lvl1pPr>
          </a:lstStyle>
          <a:p>
            <a:pPr lvl="0"/>
            <a:r>
              <a:rPr lang="de-DE" noProof="0"/>
              <a:t>Textmasterformat</a:t>
            </a:r>
          </a:p>
        </p:txBody>
      </p:sp>
      <p:sp>
        <p:nvSpPr>
          <p:cNvPr id="41" name="Text 2">
            <a:extLst>
              <a:ext uri="{FF2B5EF4-FFF2-40B4-BE49-F238E27FC236}">
                <a16:creationId xmlns:a16="http://schemas.microsoft.com/office/drawing/2014/main" id="{26298AC8-C547-49E9-ABC8-FE9CD9D7707D}"/>
              </a:ext>
            </a:extLst>
          </p:cNvPr>
          <p:cNvSpPr>
            <a:spLocks noGrp="1"/>
          </p:cNvSpPr>
          <p:nvPr>
            <p:ph type="body" sz="quarter" idx="54" hasCustomPrompt="1"/>
          </p:nvPr>
        </p:nvSpPr>
        <p:spPr bwMode="gray">
          <a:xfrm>
            <a:off x="1898627" y="3063034"/>
            <a:ext cx="4068000" cy="360000"/>
          </a:xfrm>
        </p:spPr>
        <p:txBody>
          <a:bodyPr tIns="72000" anchor="ctr" anchorCtr="0"/>
          <a:lstStyle>
            <a:lvl1pPr marL="0" indent="0">
              <a:lnSpc>
                <a:spcPct val="150000"/>
              </a:lnSpc>
              <a:spcBef>
                <a:spcPts val="0"/>
              </a:spcBef>
              <a:spcAft>
                <a:spcPts val="0"/>
              </a:spcAft>
              <a:buFont typeface="Arial" panose="020B0604020202020204" pitchFamily="34" charset="0"/>
              <a:buNone/>
              <a:defRPr lang="de-DE" sz="2000" kern="1200" cap="all" baseline="0" dirty="0" smtClean="0">
                <a:solidFill>
                  <a:schemeClr val="tx1">
                    <a:lumMod val="95000"/>
                    <a:lumOff val="5000"/>
                  </a:schemeClr>
                </a:solidFill>
                <a:latin typeface="+mn-lt"/>
                <a:ea typeface="+mn-ea"/>
                <a:cs typeface="+mn-cs"/>
              </a:defRPr>
            </a:lvl1pPr>
          </a:lstStyle>
          <a:p>
            <a:pPr lvl="0"/>
            <a:r>
              <a:rPr lang="de-DE" noProof="0"/>
              <a:t>Textmasterformat</a:t>
            </a:r>
          </a:p>
        </p:txBody>
      </p:sp>
      <p:sp>
        <p:nvSpPr>
          <p:cNvPr id="42" name="Text 5">
            <a:extLst>
              <a:ext uri="{FF2B5EF4-FFF2-40B4-BE49-F238E27FC236}">
                <a16:creationId xmlns:a16="http://schemas.microsoft.com/office/drawing/2014/main" id="{3FC90E4B-4482-4016-A145-0F75E4FEC32B}"/>
              </a:ext>
            </a:extLst>
          </p:cNvPr>
          <p:cNvSpPr>
            <a:spLocks noGrp="1"/>
          </p:cNvSpPr>
          <p:nvPr>
            <p:ph type="body" sz="quarter" idx="55" hasCustomPrompt="1"/>
          </p:nvPr>
        </p:nvSpPr>
        <p:spPr bwMode="gray">
          <a:xfrm>
            <a:off x="7603026" y="1953276"/>
            <a:ext cx="4068000" cy="360000"/>
          </a:xfrm>
        </p:spPr>
        <p:txBody>
          <a:bodyPr tIns="72000" anchor="ctr" anchorCtr="0"/>
          <a:lstStyle>
            <a:lvl1pPr marL="0" indent="0">
              <a:lnSpc>
                <a:spcPct val="150000"/>
              </a:lnSpc>
              <a:spcBef>
                <a:spcPts val="0"/>
              </a:spcBef>
              <a:spcAft>
                <a:spcPts val="0"/>
              </a:spcAft>
              <a:buFont typeface="Arial" panose="020B0604020202020204" pitchFamily="34" charset="0"/>
              <a:buNone/>
              <a:defRPr lang="de-DE" sz="2000" kern="1200" cap="all" baseline="0" dirty="0" smtClean="0">
                <a:solidFill>
                  <a:schemeClr val="tx1">
                    <a:lumMod val="95000"/>
                    <a:lumOff val="5000"/>
                  </a:schemeClr>
                </a:solidFill>
                <a:latin typeface="+mn-lt"/>
                <a:ea typeface="+mn-ea"/>
                <a:cs typeface="+mn-cs"/>
              </a:defRPr>
            </a:lvl1pPr>
          </a:lstStyle>
          <a:p>
            <a:pPr lvl="0"/>
            <a:r>
              <a:rPr lang="de-DE" noProof="0"/>
              <a:t>Textmasterformat</a:t>
            </a:r>
          </a:p>
        </p:txBody>
      </p:sp>
      <p:sp>
        <p:nvSpPr>
          <p:cNvPr id="44" name="Text 5">
            <a:extLst>
              <a:ext uri="{FF2B5EF4-FFF2-40B4-BE49-F238E27FC236}">
                <a16:creationId xmlns:a16="http://schemas.microsoft.com/office/drawing/2014/main" id="{FD6119B1-C333-4DD3-8734-3F3DC16B472F}"/>
              </a:ext>
            </a:extLst>
          </p:cNvPr>
          <p:cNvSpPr>
            <a:spLocks noGrp="1"/>
          </p:cNvSpPr>
          <p:nvPr>
            <p:ph type="body" sz="quarter" idx="56" hasCustomPrompt="1"/>
          </p:nvPr>
        </p:nvSpPr>
        <p:spPr bwMode="gray">
          <a:xfrm>
            <a:off x="1898627" y="1592552"/>
            <a:ext cx="4068000" cy="360362"/>
          </a:xfrm>
        </p:spPr>
        <p:txBody>
          <a:bodyPr tIns="72000" anchor="ctr" anchorCtr="0"/>
          <a:lstStyle>
            <a:lvl1pPr marL="0" indent="0">
              <a:lnSpc>
                <a:spcPct val="150000"/>
              </a:lnSpc>
              <a:spcBef>
                <a:spcPts val="0"/>
              </a:spcBef>
              <a:spcAft>
                <a:spcPts val="0"/>
              </a:spcAft>
              <a:buFont typeface="Arial" panose="020B0604020202020204" pitchFamily="34" charset="0"/>
              <a:buNone/>
              <a:defRPr lang="de-DE" sz="2000" b="1" kern="1200" cap="all" baseline="0" dirty="0" smtClean="0">
                <a:solidFill>
                  <a:schemeClr val="tx1">
                    <a:lumMod val="95000"/>
                    <a:lumOff val="5000"/>
                  </a:schemeClr>
                </a:solidFill>
                <a:latin typeface="+mn-lt"/>
                <a:ea typeface="+mn-ea"/>
                <a:cs typeface="+mn-cs"/>
              </a:defRPr>
            </a:lvl1pPr>
          </a:lstStyle>
          <a:p>
            <a:pPr lvl="0"/>
            <a:r>
              <a:rPr lang="de-DE" noProof="0"/>
              <a:t>Textmasterformat</a:t>
            </a:r>
          </a:p>
        </p:txBody>
      </p:sp>
      <p:sp>
        <p:nvSpPr>
          <p:cNvPr id="45" name="Nr. 5">
            <a:extLst>
              <a:ext uri="{FF2B5EF4-FFF2-40B4-BE49-F238E27FC236}">
                <a16:creationId xmlns:a16="http://schemas.microsoft.com/office/drawing/2014/main" id="{35F71BCD-E852-4FD3-BD71-77573CA1CAAD}"/>
              </a:ext>
            </a:extLst>
          </p:cNvPr>
          <p:cNvSpPr>
            <a:spLocks noGrp="1"/>
          </p:cNvSpPr>
          <p:nvPr>
            <p:ph type="body" sz="quarter" idx="57" hasCustomPrompt="1"/>
          </p:nvPr>
        </p:nvSpPr>
        <p:spPr bwMode="gray">
          <a:xfrm>
            <a:off x="527201" y="1592551"/>
            <a:ext cx="1152150" cy="720725"/>
          </a:xfrm>
        </p:spPr>
        <p:txBody>
          <a:bodyPr tIns="0" anchor="ctr" anchorCtr="0">
            <a:noAutofit/>
          </a:bodyPr>
          <a:lstStyle>
            <a:lvl1pPr marL="0" indent="0">
              <a:spcAft>
                <a:spcPts val="600"/>
              </a:spcAft>
              <a:buNone/>
              <a:defRPr lang="de-DE" sz="4000" b="1" kern="1200" dirty="0" smtClean="0">
                <a:solidFill>
                  <a:srgbClr val="FFFFFF">
                    <a:alpha val="60000"/>
                  </a:srgbClr>
                </a:solidFill>
                <a:latin typeface="+mn-lt"/>
                <a:ea typeface="+mn-ea"/>
                <a:cs typeface="+mn-cs"/>
              </a:defRPr>
            </a:lvl1pPr>
          </a:lstStyle>
          <a:p>
            <a:pPr lvl="0"/>
            <a:r>
              <a:rPr lang="de-DE" noProof="0"/>
              <a:t>Nr.</a:t>
            </a:r>
          </a:p>
        </p:txBody>
      </p:sp>
      <p:sp>
        <p:nvSpPr>
          <p:cNvPr id="46" name="Text 5">
            <a:extLst>
              <a:ext uri="{FF2B5EF4-FFF2-40B4-BE49-F238E27FC236}">
                <a16:creationId xmlns:a16="http://schemas.microsoft.com/office/drawing/2014/main" id="{FAA8AD6C-05BC-443D-8CB4-432B1C4FFC16}"/>
              </a:ext>
            </a:extLst>
          </p:cNvPr>
          <p:cNvSpPr>
            <a:spLocks noGrp="1"/>
          </p:cNvSpPr>
          <p:nvPr>
            <p:ph type="body" sz="quarter" idx="58" hasCustomPrompt="1"/>
          </p:nvPr>
        </p:nvSpPr>
        <p:spPr bwMode="gray">
          <a:xfrm>
            <a:off x="1898627" y="1953276"/>
            <a:ext cx="4068000" cy="360000"/>
          </a:xfrm>
        </p:spPr>
        <p:txBody>
          <a:bodyPr tIns="72000" anchor="ctr" anchorCtr="0"/>
          <a:lstStyle>
            <a:lvl1pPr marL="0" indent="0">
              <a:lnSpc>
                <a:spcPct val="150000"/>
              </a:lnSpc>
              <a:spcBef>
                <a:spcPts val="0"/>
              </a:spcBef>
              <a:spcAft>
                <a:spcPts val="0"/>
              </a:spcAft>
              <a:buFont typeface="Arial" panose="020B0604020202020204" pitchFamily="34" charset="0"/>
              <a:buNone/>
              <a:defRPr lang="de-DE" sz="2000" kern="1200" cap="all" baseline="0" dirty="0" smtClean="0">
                <a:solidFill>
                  <a:schemeClr val="tx1">
                    <a:lumMod val="95000"/>
                    <a:lumOff val="5000"/>
                  </a:schemeClr>
                </a:solidFill>
                <a:latin typeface="+mn-lt"/>
                <a:ea typeface="+mn-ea"/>
                <a:cs typeface="+mn-cs"/>
              </a:defRPr>
            </a:lvl1pPr>
          </a:lstStyle>
          <a:p>
            <a:pPr lvl="0"/>
            <a:r>
              <a:rPr lang="de-DE" noProof="0"/>
              <a:t>Textmasterformat</a:t>
            </a:r>
          </a:p>
        </p:txBody>
      </p:sp>
      <p:pic>
        <p:nvPicPr>
          <p:cNvPr id="29" name="Grafik 28">
            <a:extLst>
              <a:ext uri="{FF2B5EF4-FFF2-40B4-BE49-F238E27FC236}">
                <a16:creationId xmlns:a16="http://schemas.microsoft.com/office/drawing/2014/main" id="{C9F60E05-0D36-4E43-B00F-C031EBB27B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10039112" y="197386"/>
            <a:ext cx="1643105" cy="788425"/>
          </a:xfrm>
          <a:prstGeom prst="rect">
            <a:avLst/>
          </a:prstGeom>
        </p:spPr>
      </p:pic>
    </p:spTree>
    <p:extLst>
      <p:ext uri="{BB962C8B-B14F-4D97-AF65-F5344CB8AC3E}">
        <p14:creationId xmlns:p14="http://schemas.microsoft.com/office/powerpoint/2010/main" val="2359447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4_Agenda / Aufzählungen V2">
    <p:spTree>
      <p:nvGrpSpPr>
        <p:cNvPr id="1" name=""/>
        <p:cNvGrpSpPr/>
        <p:nvPr/>
      </p:nvGrpSpPr>
      <p:grpSpPr>
        <a:xfrm>
          <a:off x="0" y="0"/>
          <a:ext cx="0" cy="0"/>
          <a:chOff x="0" y="0"/>
          <a:chExt cx="0" cy="0"/>
        </a:xfrm>
      </p:grpSpPr>
      <p:sp>
        <p:nvSpPr>
          <p:cNvPr id="34" name="Rechteck 33">
            <a:extLst>
              <a:ext uri="{FF2B5EF4-FFF2-40B4-BE49-F238E27FC236}">
                <a16:creationId xmlns:a16="http://schemas.microsoft.com/office/drawing/2014/main" id="{5CEBE3F8-F709-431B-B698-BE1989F88703}"/>
              </a:ext>
            </a:extLst>
          </p:cNvPr>
          <p:cNvSpPr/>
          <p:nvPr userDrawn="1"/>
        </p:nvSpPr>
        <p:spPr bwMode="gray">
          <a:xfrm>
            <a:off x="0" y="1212762"/>
            <a:ext cx="5762625" cy="56452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Bild"/>
          <p:cNvSpPr>
            <a:spLocks noGrp="1"/>
          </p:cNvSpPr>
          <p:nvPr>
            <p:ph type="pic" sz="quarter" idx="14"/>
          </p:nvPr>
        </p:nvSpPr>
        <p:spPr bwMode="gray">
          <a:xfrm>
            <a:off x="5762625" y="1212762"/>
            <a:ext cx="6429376" cy="5645238"/>
          </a:xfrm>
          <a:solidFill>
            <a:schemeClr val="bg1">
              <a:lumMod val="85000"/>
            </a:schemeClr>
          </a:solidFill>
        </p:spPr>
        <p:txBody>
          <a:bodyPr lIns="144000" tIns="144000" rIns="144000" bIns="144000"/>
          <a:lstStyle>
            <a:lvl1pPr marL="0" indent="0" algn="r">
              <a:buNone/>
              <a:defRPr/>
            </a:lvl1pPr>
          </a:lstStyle>
          <a:p>
            <a:r>
              <a:rPr lang="de-DE" noProof="0"/>
              <a:t>Bild durch Klicken auf Symbol hinzufügen</a:t>
            </a:r>
          </a:p>
        </p:txBody>
      </p:sp>
      <p:sp>
        <p:nvSpPr>
          <p:cNvPr id="8" name="Text 4">
            <a:extLst>
              <a:ext uri="{FF2B5EF4-FFF2-40B4-BE49-F238E27FC236}">
                <a16:creationId xmlns:a16="http://schemas.microsoft.com/office/drawing/2014/main" id="{98CFC0A7-801B-4188-A7CB-591986C0C7FA}"/>
              </a:ext>
            </a:extLst>
          </p:cNvPr>
          <p:cNvSpPr>
            <a:spLocks noGrp="1"/>
          </p:cNvSpPr>
          <p:nvPr>
            <p:ph type="body" sz="quarter" idx="40" hasCustomPrompt="1"/>
          </p:nvPr>
        </p:nvSpPr>
        <p:spPr bwMode="gray">
          <a:xfrm>
            <a:off x="997199" y="3751200"/>
            <a:ext cx="4239825" cy="252000"/>
          </a:xfrm>
        </p:spPr>
        <p:txBody>
          <a:bodyPr tIns="0" anchor="ctr" anchorCtr="0"/>
          <a:lstStyle>
            <a:lvl1pPr marL="0" indent="0">
              <a:lnSpc>
                <a:spcPct val="150000"/>
              </a:lnSpc>
              <a:spcBef>
                <a:spcPts val="0"/>
              </a:spcBef>
              <a:spcAft>
                <a:spcPts val="0"/>
              </a:spcAft>
              <a:buFont typeface="Arial" panose="020B0604020202020204" pitchFamily="34" charset="0"/>
              <a:buNone/>
              <a:defRPr lang="de-DE" sz="2000" b="1" kern="1200" cap="all" baseline="0" dirty="0" smtClean="0">
                <a:solidFill>
                  <a:schemeClr val="tx1">
                    <a:lumMod val="95000"/>
                    <a:lumOff val="5000"/>
                  </a:schemeClr>
                </a:solidFill>
                <a:latin typeface="+mn-lt"/>
                <a:ea typeface="+mn-ea"/>
                <a:cs typeface="+mn-cs"/>
              </a:defRPr>
            </a:lvl1pPr>
          </a:lstStyle>
          <a:p>
            <a:pPr lvl="0"/>
            <a:r>
              <a:rPr lang="de-DE" noProof="0"/>
              <a:t>Textmasterformat</a:t>
            </a:r>
          </a:p>
        </p:txBody>
      </p:sp>
      <p:sp>
        <p:nvSpPr>
          <p:cNvPr id="11" name="Nr. 4">
            <a:extLst>
              <a:ext uri="{FF2B5EF4-FFF2-40B4-BE49-F238E27FC236}">
                <a16:creationId xmlns:a16="http://schemas.microsoft.com/office/drawing/2014/main" id="{82F7BBD7-65E6-4D64-9ED4-1EAA13531267}"/>
              </a:ext>
            </a:extLst>
          </p:cNvPr>
          <p:cNvSpPr>
            <a:spLocks noGrp="1"/>
          </p:cNvSpPr>
          <p:nvPr>
            <p:ph type="body" sz="quarter" idx="38" hasCustomPrompt="1"/>
          </p:nvPr>
        </p:nvSpPr>
        <p:spPr bwMode="gray">
          <a:xfrm>
            <a:off x="525600" y="3751200"/>
            <a:ext cx="360000" cy="252000"/>
          </a:xfrm>
        </p:spPr>
        <p:txBody>
          <a:bodyPr vert="horz" lIns="0" tIns="0" rIns="0" bIns="0" rtlCol="0" anchor="ctr" anchorCtr="0">
            <a:noAutofit/>
          </a:bodyPr>
          <a:lstStyle>
            <a:lvl1pPr marL="0" indent="0">
              <a:buNone/>
              <a:defRPr lang="de-DE" sz="1800" b="1" cap="all" baseline="0" noProof="0" dirty="0">
                <a:solidFill>
                  <a:schemeClr val="tx1">
                    <a:lumMod val="95000"/>
                    <a:lumOff val="5000"/>
                  </a:schemeClr>
                </a:solidFill>
              </a:defRPr>
            </a:lvl1pPr>
          </a:lstStyle>
          <a:p>
            <a:pPr marL="228600" lvl="0" indent="-228600">
              <a:spcBef>
                <a:spcPts val="0"/>
              </a:spcBef>
              <a:spcAft>
                <a:spcPts val="0"/>
              </a:spcAft>
            </a:pPr>
            <a:r>
              <a:rPr lang="de-DE" noProof="0" err="1"/>
              <a:t>Nr</a:t>
            </a:r>
            <a:endParaRPr lang="de-DE" noProof="0"/>
          </a:p>
        </p:txBody>
      </p:sp>
      <p:sp>
        <p:nvSpPr>
          <p:cNvPr id="12" name="Text 3">
            <a:extLst>
              <a:ext uri="{FF2B5EF4-FFF2-40B4-BE49-F238E27FC236}">
                <a16:creationId xmlns:a16="http://schemas.microsoft.com/office/drawing/2014/main" id="{78E91667-F2F6-436D-BB26-C54CE0C3B777}"/>
              </a:ext>
            </a:extLst>
          </p:cNvPr>
          <p:cNvSpPr>
            <a:spLocks noGrp="1"/>
          </p:cNvSpPr>
          <p:nvPr>
            <p:ph type="body" sz="quarter" idx="39" hasCustomPrompt="1"/>
          </p:nvPr>
        </p:nvSpPr>
        <p:spPr bwMode="gray">
          <a:xfrm>
            <a:off x="997199" y="3031200"/>
            <a:ext cx="4239825" cy="252000"/>
          </a:xfrm>
        </p:spPr>
        <p:txBody>
          <a:bodyPr tIns="0" anchor="ctr" anchorCtr="0"/>
          <a:lstStyle>
            <a:lvl1pPr marL="0" indent="0">
              <a:lnSpc>
                <a:spcPct val="150000"/>
              </a:lnSpc>
              <a:spcBef>
                <a:spcPts val="0"/>
              </a:spcBef>
              <a:spcAft>
                <a:spcPts val="0"/>
              </a:spcAft>
              <a:buFont typeface="Arial" panose="020B0604020202020204" pitchFamily="34" charset="0"/>
              <a:buNone/>
              <a:defRPr lang="de-DE" sz="2000" b="1" kern="1200" cap="all" baseline="0" dirty="0" smtClean="0">
                <a:solidFill>
                  <a:schemeClr val="tx1">
                    <a:lumMod val="95000"/>
                    <a:lumOff val="5000"/>
                  </a:schemeClr>
                </a:solidFill>
                <a:latin typeface="+mn-lt"/>
                <a:ea typeface="+mn-ea"/>
                <a:cs typeface="+mn-cs"/>
              </a:defRPr>
            </a:lvl1pPr>
          </a:lstStyle>
          <a:p>
            <a:pPr lvl="0"/>
            <a:r>
              <a:rPr lang="de-DE" noProof="0"/>
              <a:t>Textmasterformat</a:t>
            </a:r>
          </a:p>
        </p:txBody>
      </p:sp>
      <p:sp>
        <p:nvSpPr>
          <p:cNvPr id="13" name="Nr. 3">
            <a:extLst>
              <a:ext uri="{FF2B5EF4-FFF2-40B4-BE49-F238E27FC236}">
                <a16:creationId xmlns:a16="http://schemas.microsoft.com/office/drawing/2014/main" id="{12B70E01-8BAC-47B4-89D5-D2F3677C19FB}"/>
              </a:ext>
            </a:extLst>
          </p:cNvPr>
          <p:cNvSpPr>
            <a:spLocks noGrp="1"/>
          </p:cNvSpPr>
          <p:nvPr>
            <p:ph type="body" sz="quarter" idx="37" hasCustomPrompt="1"/>
          </p:nvPr>
        </p:nvSpPr>
        <p:spPr bwMode="gray">
          <a:xfrm>
            <a:off x="525600" y="3031200"/>
            <a:ext cx="360000" cy="252000"/>
          </a:xfrm>
        </p:spPr>
        <p:txBody>
          <a:bodyPr vert="horz" lIns="0" tIns="0" rIns="0" bIns="0" rtlCol="0" anchor="ctr" anchorCtr="0">
            <a:noAutofit/>
          </a:bodyPr>
          <a:lstStyle>
            <a:lvl1pPr marL="0" indent="0">
              <a:buNone/>
              <a:defRPr lang="de-DE" sz="1800" b="1" cap="all" baseline="0" noProof="0" dirty="0">
                <a:solidFill>
                  <a:schemeClr val="tx1">
                    <a:lumMod val="95000"/>
                    <a:lumOff val="5000"/>
                  </a:schemeClr>
                </a:solidFill>
              </a:defRPr>
            </a:lvl1pPr>
          </a:lstStyle>
          <a:p>
            <a:pPr marL="228600" lvl="0" indent="-228600">
              <a:spcBef>
                <a:spcPts val="0"/>
              </a:spcBef>
              <a:spcAft>
                <a:spcPts val="0"/>
              </a:spcAft>
            </a:pPr>
            <a:r>
              <a:rPr lang="de-DE" noProof="0" err="1"/>
              <a:t>Nr</a:t>
            </a:r>
            <a:endParaRPr lang="de-DE" noProof="0"/>
          </a:p>
        </p:txBody>
      </p:sp>
      <p:sp>
        <p:nvSpPr>
          <p:cNvPr id="14" name="Text 2">
            <a:extLst>
              <a:ext uri="{FF2B5EF4-FFF2-40B4-BE49-F238E27FC236}">
                <a16:creationId xmlns:a16="http://schemas.microsoft.com/office/drawing/2014/main" id="{BC66ED4A-D4DA-4350-A3D8-F7D9266BFE19}"/>
              </a:ext>
            </a:extLst>
          </p:cNvPr>
          <p:cNvSpPr>
            <a:spLocks noGrp="1"/>
          </p:cNvSpPr>
          <p:nvPr>
            <p:ph type="body" sz="quarter" idx="36" hasCustomPrompt="1"/>
          </p:nvPr>
        </p:nvSpPr>
        <p:spPr bwMode="gray">
          <a:xfrm>
            <a:off x="997199" y="2311200"/>
            <a:ext cx="4239825" cy="252000"/>
          </a:xfrm>
        </p:spPr>
        <p:txBody>
          <a:bodyPr tIns="0" anchor="ctr" anchorCtr="0"/>
          <a:lstStyle>
            <a:lvl1pPr marL="0" indent="0">
              <a:lnSpc>
                <a:spcPct val="150000"/>
              </a:lnSpc>
              <a:spcBef>
                <a:spcPts val="0"/>
              </a:spcBef>
              <a:spcAft>
                <a:spcPts val="0"/>
              </a:spcAft>
              <a:buFont typeface="Arial" panose="020B0604020202020204" pitchFamily="34" charset="0"/>
              <a:buNone/>
              <a:defRPr lang="de-DE" sz="2000" b="1" kern="1200" cap="all" baseline="0" dirty="0" smtClean="0">
                <a:solidFill>
                  <a:schemeClr val="tx1">
                    <a:lumMod val="95000"/>
                    <a:lumOff val="5000"/>
                  </a:schemeClr>
                </a:solidFill>
                <a:latin typeface="+mn-lt"/>
                <a:ea typeface="+mn-ea"/>
                <a:cs typeface="+mn-cs"/>
              </a:defRPr>
            </a:lvl1pPr>
          </a:lstStyle>
          <a:p>
            <a:pPr lvl="0"/>
            <a:r>
              <a:rPr lang="de-DE" noProof="0"/>
              <a:t>Textmasterformat</a:t>
            </a:r>
          </a:p>
        </p:txBody>
      </p:sp>
      <p:sp>
        <p:nvSpPr>
          <p:cNvPr id="15" name="Nr. 2">
            <a:extLst>
              <a:ext uri="{FF2B5EF4-FFF2-40B4-BE49-F238E27FC236}">
                <a16:creationId xmlns:a16="http://schemas.microsoft.com/office/drawing/2014/main" id="{C74414A2-A3FA-4289-B678-63F3E8883CE2}"/>
              </a:ext>
            </a:extLst>
          </p:cNvPr>
          <p:cNvSpPr>
            <a:spLocks noGrp="1"/>
          </p:cNvSpPr>
          <p:nvPr>
            <p:ph type="body" sz="quarter" idx="34" hasCustomPrompt="1"/>
          </p:nvPr>
        </p:nvSpPr>
        <p:spPr bwMode="gray">
          <a:xfrm>
            <a:off x="525600" y="2311200"/>
            <a:ext cx="360000" cy="252000"/>
          </a:xfrm>
        </p:spPr>
        <p:txBody>
          <a:bodyPr vert="horz" lIns="0" tIns="0" rIns="0" bIns="0" rtlCol="0" anchor="ctr" anchorCtr="0">
            <a:noAutofit/>
          </a:bodyPr>
          <a:lstStyle>
            <a:lvl1pPr marL="0" indent="0">
              <a:buNone/>
              <a:defRPr lang="de-DE" sz="1800" b="1" cap="all" baseline="0" noProof="0" dirty="0">
                <a:solidFill>
                  <a:schemeClr val="tx1">
                    <a:lumMod val="95000"/>
                    <a:lumOff val="5000"/>
                  </a:schemeClr>
                </a:solidFill>
              </a:defRPr>
            </a:lvl1pPr>
          </a:lstStyle>
          <a:p>
            <a:pPr marL="228600" lvl="0" indent="-228600">
              <a:spcBef>
                <a:spcPts val="0"/>
              </a:spcBef>
              <a:spcAft>
                <a:spcPts val="0"/>
              </a:spcAft>
            </a:pPr>
            <a:r>
              <a:rPr lang="de-DE" noProof="0" err="1"/>
              <a:t>Nr</a:t>
            </a:r>
            <a:endParaRPr lang="de-DE" noProof="0"/>
          </a:p>
        </p:txBody>
      </p:sp>
      <p:sp>
        <p:nvSpPr>
          <p:cNvPr id="18" name="Text 4">
            <a:extLst>
              <a:ext uri="{FF2B5EF4-FFF2-40B4-BE49-F238E27FC236}">
                <a16:creationId xmlns:a16="http://schemas.microsoft.com/office/drawing/2014/main" id="{75A76543-9E7A-44F7-896E-DDBFB00A2CA5}"/>
              </a:ext>
            </a:extLst>
          </p:cNvPr>
          <p:cNvSpPr>
            <a:spLocks noGrp="1"/>
          </p:cNvSpPr>
          <p:nvPr>
            <p:ph type="body" sz="quarter" idx="50" hasCustomPrompt="1"/>
          </p:nvPr>
        </p:nvSpPr>
        <p:spPr bwMode="gray">
          <a:xfrm>
            <a:off x="997199" y="4003200"/>
            <a:ext cx="4239825" cy="252000"/>
          </a:xfrm>
        </p:spPr>
        <p:txBody>
          <a:bodyPr tIns="0" anchor="ctr" anchorCtr="0"/>
          <a:lstStyle>
            <a:lvl1pPr marL="0" indent="0">
              <a:lnSpc>
                <a:spcPct val="150000"/>
              </a:lnSpc>
              <a:spcBef>
                <a:spcPts val="0"/>
              </a:spcBef>
              <a:spcAft>
                <a:spcPts val="0"/>
              </a:spcAft>
              <a:buFont typeface="Arial" panose="020B0604020202020204" pitchFamily="34" charset="0"/>
              <a:buNone/>
              <a:defRPr lang="de-DE" sz="2000" kern="1200" cap="all" baseline="0" dirty="0" smtClean="0">
                <a:solidFill>
                  <a:schemeClr val="tx1">
                    <a:lumMod val="95000"/>
                    <a:lumOff val="5000"/>
                  </a:schemeClr>
                </a:solidFill>
                <a:latin typeface="+mn-lt"/>
                <a:ea typeface="+mn-ea"/>
                <a:cs typeface="+mn-cs"/>
              </a:defRPr>
            </a:lvl1pPr>
          </a:lstStyle>
          <a:p>
            <a:pPr lvl="0"/>
            <a:r>
              <a:rPr lang="de-DE" noProof="0"/>
              <a:t>Textmasterformat</a:t>
            </a:r>
          </a:p>
        </p:txBody>
      </p:sp>
      <p:sp>
        <p:nvSpPr>
          <p:cNvPr id="19" name="Text 3">
            <a:extLst>
              <a:ext uri="{FF2B5EF4-FFF2-40B4-BE49-F238E27FC236}">
                <a16:creationId xmlns:a16="http://schemas.microsoft.com/office/drawing/2014/main" id="{F4F4DB66-34F4-4621-B543-A46E106E77AF}"/>
              </a:ext>
            </a:extLst>
          </p:cNvPr>
          <p:cNvSpPr>
            <a:spLocks noGrp="1"/>
          </p:cNvSpPr>
          <p:nvPr>
            <p:ph type="body" sz="quarter" idx="52" hasCustomPrompt="1"/>
          </p:nvPr>
        </p:nvSpPr>
        <p:spPr bwMode="gray">
          <a:xfrm>
            <a:off x="997199" y="3283200"/>
            <a:ext cx="4239825" cy="252000"/>
          </a:xfrm>
        </p:spPr>
        <p:txBody>
          <a:bodyPr tIns="0" anchor="ctr" anchorCtr="0"/>
          <a:lstStyle>
            <a:lvl1pPr marL="0" indent="0">
              <a:lnSpc>
                <a:spcPct val="150000"/>
              </a:lnSpc>
              <a:spcBef>
                <a:spcPts val="0"/>
              </a:spcBef>
              <a:spcAft>
                <a:spcPts val="0"/>
              </a:spcAft>
              <a:buFont typeface="Arial" panose="020B0604020202020204" pitchFamily="34" charset="0"/>
              <a:buNone/>
              <a:defRPr lang="de-DE" sz="2000" kern="1200" cap="all" baseline="0" dirty="0" smtClean="0">
                <a:solidFill>
                  <a:schemeClr val="tx1">
                    <a:lumMod val="95000"/>
                    <a:lumOff val="5000"/>
                  </a:schemeClr>
                </a:solidFill>
                <a:latin typeface="+mn-lt"/>
                <a:ea typeface="+mn-ea"/>
                <a:cs typeface="+mn-cs"/>
              </a:defRPr>
            </a:lvl1pPr>
          </a:lstStyle>
          <a:p>
            <a:pPr lvl="0"/>
            <a:r>
              <a:rPr lang="de-DE" noProof="0"/>
              <a:t>Textmasterformat</a:t>
            </a:r>
          </a:p>
        </p:txBody>
      </p:sp>
      <p:sp>
        <p:nvSpPr>
          <p:cNvPr id="20" name="Text 2">
            <a:extLst>
              <a:ext uri="{FF2B5EF4-FFF2-40B4-BE49-F238E27FC236}">
                <a16:creationId xmlns:a16="http://schemas.microsoft.com/office/drawing/2014/main" id="{3A8D303C-2D30-46DD-B37F-179DF5A9F2F8}"/>
              </a:ext>
            </a:extLst>
          </p:cNvPr>
          <p:cNvSpPr>
            <a:spLocks noGrp="1"/>
          </p:cNvSpPr>
          <p:nvPr>
            <p:ph type="body" sz="quarter" idx="54" hasCustomPrompt="1"/>
          </p:nvPr>
        </p:nvSpPr>
        <p:spPr bwMode="gray">
          <a:xfrm>
            <a:off x="997199" y="2563200"/>
            <a:ext cx="4239825" cy="252000"/>
          </a:xfrm>
        </p:spPr>
        <p:txBody>
          <a:bodyPr tIns="0" anchor="ctr" anchorCtr="0"/>
          <a:lstStyle>
            <a:lvl1pPr marL="0" indent="0">
              <a:lnSpc>
                <a:spcPct val="150000"/>
              </a:lnSpc>
              <a:spcBef>
                <a:spcPts val="0"/>
              </a:spcBef>
              <a:spcAft>
                <a:spcPts val="0"/>
              </a:spcAft>
              <a:buFont typeface="Arial" panose="020B0604020202020204" pitchFamily="34" charset="0"/>
              <a:buNone/>
              <a:defRPr lang="de-DE" sz="2000" kern="1200" cap="all" baseline="0" dirty="0" smtClean="0">
                <a:solidFill>
                  <a:schemeClr val="tx1">
                    <a:lumMod val="95000"/>
                    <a:lumOff val="5000"/>
                  </a:schemeClr>
                </a:solidFill>
                <a:latin typeface="+mn-lt"/>
                <a:ea typeface="+mn-ea"/>
                <a:cs typeface="+mn-cs"/>
              </a:defRPr>
            </a:lvl1pPr>
          </a:lstStyle>
          <a:p>
            <a:pPr lvl="0"/>
            <a:r>
              <a:rPr lang="de-DE" noProof="0"/>
              <a:t>Textmasterformat</a:t>
            </a:r>
          </a:p>
        </p:txBody>
      </p:sp>
      <p:sp>
        <p:nvSpPr>
          <p:cNvPr id="25" name="Text 4">
            <a:extLst>
              <a:ext uri="{FF2B5EF4-FFF2-40B4-BE49-F238E27FC236}">
                <a16:creationId xmlns:a16="http://schemas.microsoft.com/office/drawing/2014/main" id="{DE4EAA09-911D-46CE-BD81-51A774449E70}"/>
              </a:ext>
            </a:extLst>
          </p:cNvPr>
          <p:cNvSpPr>
            <a:spLocks noGrp="1"/>
          </p:cNvSpPr>
          <p:nvPr>
            <p:ph type="body" sz="quarter" idx="59" hasCustomPrompt="1"/>
          </p:nvPr>
        </p:nvSpPr>
        <p:spPr bwMode="gray">
          <a:xfrm>
            <a:off x="997199" y="4471200"/>
            <a:ext cx="4239825" cy="252000"/>
          </a:xfrm>
        </p:spPr>
        <p:txBody>
          <a:bodyPr tIns="0" anchor="ctr" anchorCtr="0"/>
          <a:lstStyle>
            <a:lvl1pPr marL="0" indent="0">
              <a:lnSpc>
                <a:spcPct val="150000"/>
              </a:lnSpc>
              <a:spcBef>
                <a:spcPts val="0"/>
              </a:spcBef>
              <a:spcAft>
                <a:spcPts val="0"/>
              </a:spcAft>
              <a:buFont typeface="Arial" panose="020B0604020202020204" pitchFamily="34" charset="0"/>
              <a:buNone/>
              <a:defRPr lang="de-DE" sz="2000" b="1" kern="1200" cap="all" baseline="0" dirty="0" smtClean="0">
                <a:solidFill>
                  <a:schemeClr val="tx1">
                    <a:lumMod val="95000"/>
                    <a:lumOff val="5000"/>
                  </a:schemeClr>
                </a:solidFill>
                <a:latin typeface="+mn-lt"/>
                <a:ea typeface="+mn-ea"/>
                <a:cs typeface="+mn-cs"/>
              </a:defRPr>
            </a:lvl1pPr>
          </a:lstStyle>
          <a:p>
            <a:pPr lvl="0"/>
            <a:r>
              <a:rPr lang="de-DE" noProof="0"/>
              <a:t>Textmasterformat</a:t>
            </a:r>
          </a:p>
        </p:txBody>
      </p:sp>
      <p:sp>
        <p:nvSpPr>
          <p:cNvPr id="26" name="Nr. 4">
            <a:extLst>
              <a:ext uri="{FF2B5EF4-FFF2-40B4-BE49-F238E27FC236}">
                <a16:creationId xmlns:a16="http://schemas.microsoft.com/office/drawing/2014/main" id="{6160D476-2572-40D0-9CEB-1E954D9A2397}"/>
              </a:ext>
            </a:extLst>
          </p:cNvPr>
          <p:cNvSpPr>
            <a:spLocks noGrp="1"/>
          </p:cNvSpPr>
          <p:nvPr>
            <p:ph type="body" sz="quarter" idx="60" hasCustomPrompt="1"/>
          </p:nvPr>
        </p:nvSpPr>
        <p:spPr bwMode="gray">
          <a:xfrm>
            <a:off x="525600" y="4471200"/>
            <a:ext cx="360000" cy="252000"/>
          </a:xfrm>
        </p:spPr>
        <p:txBody>
          <a:bodyPr vert="horz" lIns="0" tIns="0" rIns="0" bIns="0" rtlCol="0" anchor="ctr" anchorCtr="0">
            <a:noAutofit/>
          </a:bodyPr>
          <a:lstStyle>
            <a:lvl1pPr marL="0" indent="0">
              <a:buNone/>
              <a:defRPr lang="de-DE" sz="1800" b="1" cap="all" baseline="0" noProof="0" dirty="0">
                <a:solidFill>
                  <a:schemeClr val="tx1">
                    <a:lumMod val="95000"/>
                    <a:lumOff val="5000"/>
                  </a:schemeClr>
                </a:solidFill>
              </a:defRPr>
            </a:lvl1pPr>
          </a:lstStyle>
          <a:p>
            <a:pPr marL="228600" lvl="0" indent="-228600">
              <a:spcBef>
                <a:spcPts val="0"/>
              </a:spcBef>
              <a:spcAft>
                <a:spcPts val="0"/>
              </a:spcAft>
            </a:pPr>
            <a:r>
              <a:rPr lang="de-DE" noProof="0" err="1"/>
              <a:t>Nr</a:t>
            </a:r>
            <a:endParaRPr lang="de-DE" noProof="0"/>
          </a:p>
        </p:txBody>
      </p:sp>
      <p:sp>
        <p:nvSpPr>
          <p:cNvPr id="27" name="Text 4">
            <a:extLst>
              <a:ext uri="{FF2B5EF4-FFF2-40B4-BE49-F238E27FC236}">
                <a16:creationId xmlns:a16="http://schemas.microsoft.com/office/drawing/2014/main" id="{1EC7D3A9-675D-44D4-BF6D-C2A282248EF5}"/>
              </a:ext>
            </a:extLst>
          </p:cNvPr>
          <p:cNvSpPr>
            <a:spLocks noGrp="1"/>
          </p:cNvSpPr>
          <p:nvPr>
            <p:ph type="body" sz="quarter" idx="61" hasCustomPrompt="1"/>
          </p:nvPr>
        </p:nvSpPr>
        <p:spPr bwMode="gray">
          <a:xfrm>
            <a:off x="997199" y="4723200"/>
            <a:ext cx="4239825" cy="252000"/>
          </a:xfrm>
        </p:spPr>
        <p:txBody>
          <a:bodyPr tIns="0" anchor="ctr" anchorCtr="0"/>
          <a:lstStyle>
            <a:lvl1pPr marL="0" indent="0">
              <a:lnSpc>
                <a:spcPct val="150000"/>
              </a:lnSpc>
              <a:spcBef>
                <a:spcPts val="0"/>
              </a:spcBef>
              <a:spcAft>
                <a:spcPts val="0"/>
              </a:spcAft>
              <a:buFont typeface="Arial" panose="020B0604020202020204" pitchFamily="34" charset="0"/>
              <a:buNone/>
              <a:defRPr lang="de-DE" sz="2000" kern="1200" cap="all" baseline="0" dirty="0" smtClean="0">
                <a:solidFill>
                  <a:schemeClr val="tx1">
                    <a:lumMod val="95000"/>
                    <a:lumOff val="5000"/>
                  </a:schemeClr>
                </a:solidFill>
                <a:latin typeface="+mn-lt"/>
                <a:ea typeface="+mn-ea"/>
                <a:cs typeface="+mn-cs"/>
              </a:defRPr>
            </a:lvl1pPr>
          </a:lstStyle>
          <a:p>
            <a:pPr lvl="0"/>
            <a:r>
              <a:rPr lang="de-DE" noProof="0"/>
              <a:t>Textmasterformat</a:t>
            </a:r>
          </a:p>
        </p:txBody>
      </p:sp>
      <p:sp>
        <p:nvSpPr>
          <p:cNvPr id="28" name="Text 4">
            <a:extLst>
              <a:ext uri="{FF2B5EF4-FFF2-40B4-BE49-F238E27FC236}">
                <a16:creationId xmlns:a16="http://schemas.microsoft.com/office/drawing/2014/main" id="{1A178FCE-5A15-4754-90F3-768545BAFDFF}"/>
              </a:ext>
            </a:extLst>
          </p:cNvPr>
          <p:cNvSpPr>
            <a:spLocks noGrp="1"/>
          </p:cNvSpPr>
          <p:nvPr>
            <p:ph type="body" sz="quarter" idx="62" hasCustomPrompt="1"/>
          </p:nvPr>
        </p:nvSpPr>
        <p:spPr bwMode="gray">
          <a:xfrm>
            <a:off x="997199" y="5191200"/>
            <a:ext cx="4239825" cy="252000"/>
          </a:xfrm>
        </p:spPr>
        <p:txBody>
          <a:bodyPr tIns="0" anchor="ctr" anchorCtr="0"/>
          <a:lstStyle>
            <a:lvl1pPr marL="0" indent="0">
              <a:lnSpc>
                <a:spcPct val="150000"/>
              </a:lnSpc>
              <a:spcBef>
                <a:spcPts val="0"/>
              </a:spcBef>
              <a:spcAft>
                <a:spcPts val="0"/>
              </a:spcAft>
              <a:buFont typeface="Arial" panose="020B0604020202020204" pitchFamily="34" charset="0"/>
              <a:buNone/>
              <a:defRPr lang="de-DE" sz="2000" b="1" kern="1200" cap="all" baseline="0" dirty="0" smtClean="0">
                <a:solidFill>
                  <a:schemeClr val="tx1">
                    <a:lumMod val="95000"/>
                    <a:lumOff val="5000"/>
                  </a:schemeClr>
                </a:solidFill>
                <a:latin typeface="+mn-lt"/>
                <a:ea typeface="+mn-ea"/>
                <a:cs typeface="+mn-cs"/>
              </a:defRPr>
            </a:lvl1pPr>
          </a:lstStyle>
          <a:p>
            <a:pPr lvl="0"/>
            <a:r>
              <a:rPr lang="de-DE" noProof="0"/>
              <a:t>Textmasterformat</a:t>
            </a:r>
          </a:p>
        </p:txBody>
      </p:sp>
      <p:sp>
        <p:nvSpPr>
          <p:cNvPr id="30" name="Nr. 4">
            <a:extLst>
              <a:ext uri="{FF2B5EF4-FFF2-40B4-BE49-F238E27FC236}">
                <a16:creationId xmlns:a16="http://schemas.microsoft.com/office/drawing/2014/main" id="{7FDAA06B-B515-4177-A1A4-CF147761F863}"/>
              </a:ext>
            </a:extLst>
          </p:cNvPr>
          <p:cNvSpPr>
            <a:spLocks noGrp="1"/>
          </p:cNvSpPr>
          <p:nvPr>
            <p:ph type="body" sz="quarter" idx="63" hasCustomPrompt="1"/>
          </p:nvPr>
        </p:nvSpPr>
        <p:spPr bwMode="gray">
          <a:xfrm>
            <a:off x="525600" y="5191200"/>
            <a:ext cx="360000" cy="252000"/>
          </a:xfrm>
        </p:spPr>
        <p:txBody>
          <a:bodyPr vert="horz" lIns="0" tIns="0" rIns="0" bIns="0" rtlCol="0" anchor="ctr" anchorCtr="0">
            <a:noAutofit/>
          </a:bodyPr>
          <a:lstStyle>
            <a:lvl1pPr marL="0" indent="0">
              <a:buNone/>
              <a:defRPr lang="de-DE" sz="1800" b="1" cap="all" baseline="0" noProof="0" dirty="0">
                <a:solidFill>
                  <a:schemeClr val="tx1">
                    <a:lumMod val="95000"/>
                    <a:lumOff val="5000"/>
                  </a:schemeClr>
                </a:solidFill>
              </a:defRPr>
            </a:lvl1pPr>
          </a:lstStyle>
          <a:p>
            <a:pPr marL="228600" lvl="0" indent="-228600">
              <a:spcBef>
                <a:spcPts val="0"/>
              </a:spcBef>
              <a:spcAft>
                <a:spcPts val="0"/>
              </a:spcAft>
            </a:pPr>
            <a:r>
              <a:rPr lang="de-DE" noProof="0" err="1"/>
              <a:t>Nr</a:t>
            </a:r>
            <a:endParaRPr lang="de-DE" noProof="0"/>
          </a:p>
        </p:txBody>
      </p:sp>
      <p:sp>
        <p:nvSpPr>
          <p:cNvPr id="31" name="Text 4">
            <a:extLst>
              <a:ext uri="{FF2B5EF4-FFF2-40B4-BE49-F238E27FC236}">
                <a16:creationId xmlns:a16="http://schemas.microsoft.com/office/drawing/2014/main" id="{007153BE-D353-4585-9B6C-D62209556AA3}"/>
              </a:ext>
            </a:extLst>
          </p:cNvPr>
          <p:cNvSpPr>
            <a:spLocks noGrp="1"/>
          </p:cNvSpPr>
          <p:nvPr>
            <p:ph type="body" sz="quarter" idx="64" hasCustomPrompt="1"/>
          </p:nvPr>
        </p:nvSpPr>
        <p:spPr bwMode="gray">
          <a:xfrm>
            <a:off x="997199" y="5443200"/>
            <a:ext cx="4239825" cy="252000"/>
          </a:xfrm>
        </p:spPr>
        <p:txBody>
          <a:bodyPr tIns="0" anchor="ctr" anchorCtr="0"/>
          <a:lstStyle>
            <a:lvl1pPr marL="0" indent="0">
              <a:lnSpc>
                <a:spcPct val="150000"/>
              </a:lnSpc>
              <a:spcBef>
                <a:spcPts val="0"/>
              </a:spcBef>
              <a:spcAft>
                <a:spcPts val="0"/>
              </a:spcAft>
              <a:buFont typeface="Arial" panose="020B0604020202020204" pitchFamily="34" charset="0"/>
              <a:buNone/>
              <a:defRPr lang="de-DE" sz="2000" kern="1200" cap="all" baseline="0" dirty="0" smtClean="0">
                <a:solidFill>
                  <a:schemeClr val="tx1">
                    <a:lumMod val="95000"/>
                    <a:lumOff val="5000"/>
                  </a:schemeClr>
                </a:solidFill>
                <a:latin typeface="+mn-lt"/>
                <a:ea typeface="+mn-ea"/>
                <a:cs typeface="+mn-cs"/>
              </a:defRPr>
            </a:lvl1pPr>
          </a:lstStyle>
          <a:p>
            <a:pPr lvl="0"/>
            <a:r>
              <a:rPr lang="de-DE" noProof="0"/>
              <a:t>Textmasterformat</a:t>
            </a:r>
          </a:p>
        </p:txBody>
      </p:sp>
      <p:sp>
        <p:nvSpPr>
          <p:cNvPr id="24" name="Text 2">
            <a:extLst>
              <a:ext uri="{FF2B5EF4-FFF2-40B4-BE49-F238E27FC236}">
                <a16:creationId xmlns:a16="http://schemas.microsoft.com/office/drawing/2014/main" id="{3ECBD5A5-CBE6-44B8-B761-E960EA1B7CAE}"/>
              </a:ext>
            </a:extLst>
          </p:cNvPr>
          <p:cNvSpPr>
            <a:spLocks noGrp="1"/>
          </p:cNvSpPr>
          <p:nvPr>
            <p:ph type="body" sz="quarter" idx="65" hasCustomPrompt="1"/>
          </p:nvPr>
        </p:nvSpPr>
        <p:spPr bwMode="gray">
          <a:xfrm>
            <a:off x="997199" y="1591200"/>
            <a:ext cx="4239825" cy="252000"/>
          </a:xfrm>
        </p:spPr>
        <p:txBody>
          <a:bodyPr tIns="0" anchor="ctr" anchorCtr="0"/>
          <a:lstStyle>
            <a:lvl1pPr marL="0" indent="0">
              <a:lnSpc>
                <a:spcPct val="150000"/>
              </a:lnSpc>
              <a:spcBef>
                <a:spcPts val="0"/>
              </a:spcBef>
              <a:spcAft>
                <a:spcPts val="0"/>
              </a:spcAft>
              <a:buFont typeface="Arial" panose="020B0604020202020204" pitchFamily="34" charset="0"/>
              <a:buNone/>
              <a:defRPr lang="de-DE" sz="2000" b="1" kern="1200" cap="all" baseline="0" dirty="0" smtClean="0">
                <a:solidFill>
                  <a:schemeClr val="tx1">
                    <a:lumMod val="95000"/>
                    <a:lumOff val="5000"/>
                  </a:schemeClr>
                </a:solidFill>
                <a:latin typeface="+mn-lt"/>
                <a:ea typeface="+mn-ea"/>
                <a:cs typeface="+mn-cs"/>
              </a:defRPr>
            </a:lvl1pPr>
          </a:lstStyle>
          <a:p>
            <a:pPr lvl="0"/>
            <a:r>
              <a:rPr lang="de-DE" noProof="0"/>
              <a:t>Textmasterformat</a:t>
            </a:r>
          </a:p>
        </p:txBody>
      </p:sp>
      <p:sp>
        <p:nvSpPr>
          <p:cNvPr id="32" name="Nr. 2">
            <a:extLst>
              <a:ext uri="{FF2B5EF4-FFF2-40B4-BE49-F238E27FC236}">
                <a16:creationId xmlns:a16="http://schemas.microsoft.com/office/drawing/2014/main" id="{38642212-536C-400E-920C-02E463EC4080}"/>
              </a:ext>
            </a:extLst>
          </p:cNvPr>
          <p:cNvSpPr>
            <a:spLocks noGrp="1"/>
          </p:cNvSpPr>
          <p:nvPr>
            <p:ph type="body" sz="quarter" idx="66" hasCustomPrompt="1"/>
          </p:nvPr>
        </p:nvSpPr>
        <p:spPr bwMode="gray">
          <a:xfrm>
            <a:off x="525600" y="1591200"/>
            <a:ext cx="360000" cy="252000"/>
          </a:xfrm>
        </p:spPr>
        <p:txBody>
          <a:bodyPr vert="horz" lIns="0" tIns="0" rIns="0" bIns="0" rtlCol="0" anchor="ctr" anchorCtr="0">
            <a:noAutofit/>
          </a:bodyPr>
          <a:lstStyle>
            <a:lvl1pPr marL="0" indent="0">
              <a:buNone/>
              <a:defRPr lang="de-DE" sz="1800" b="1" cap="all" baseline="0" noProof="0" dirty="0">
                <a:solidFill>
                  <a:schemeClr val="tx1">
                    <a:lumMod val="95000"/>
                    <a:lumOff val="5000"/>
                  </a:schemeClr>
                </a:solidFill>
              </a:defRPr>
            </a:lvl1pPr>
          </a:lstStyle>
          <a:p>
            <a:pPr marL="228600" lvl="0" indent="-228600">
              <a:spcBef>
                <a:spcPts val="0"/>
              </a:spcBef>
              <a:spcAft>
                <a:spcPts val="0"/>
              </a:spcAft>
            </a:pPr>
            <a:r>
              <a:rPr lang="de-DE" noProof="0" err="1"/>
              <a:t>Nr</a:t>
            </a:r>
            <a:endParaRPr lang="de-DE" noProof="0"/>
          </a:p>
        </p:txBody>
      </p:sp>
      <p:sp>
        <p:nvSpPr>
          <p:cNvPr id="33" name="Text 2">
            <a:extLst>
              <a:ext uri="{FF2B5EF4-FFF2-40B4-BE49-F238E27FC236}">
                <a16:creationId xmlns:a16="http://schemas.microsoft.com/office/drawing/2014/main" id="{6AD79283-3C21-4056-8DE9-0C547B8E787E}"/>
              </a:ext>
            </a:extLst>
          </p:cNvPr>
          <p:cNvSpPr>
            <a:spLocks noGrp="1"/>
          </p:cNvSpPr>
          <p:nvPr>
            <p:ph type="body" sz="quarter" idx="67" hasCustomPrompt="1"/>
          </p:nvPr>
        </p:nvSpPr>
        <p:spPr bwMode="gray">
          <a:xfrm>
            <a:off x="997199" y="1843200"/>
            <a:ext cx="4239825" cy="252000"/>
          </a:xfrm>
        </p:spPr>
        <p:txBody>
          <a:bodyPr tIns="0" anchor="ctr" anchorCtr="0"/>
          <a:lstStyle>
            <a:lvl1pPr marL="0" indent="0">
              <a:lnSpc>
                <a:spcPct val="150000"/>
              </a:lnSpc>
              <a:spcBef>
                <a:spcPts val="0"/>
              </a:spcBef>
              <a:spcAft>
                <a:spcPts val="0"/>
              </a:spcAft>
              <a:buFont typeface="Arial" panose="020B0604020202020204" pitchFamily="34" charset="0"/>
              <a:buNone/>
              <a:defRPr lang="de-DE" sz="2000" kern="1200" cap="all" baseline="0" dirty="0" smtClean="0">
                <a:solidFill>
                  <a:schemeClr val="tx1">
                    <a:lumMod val="95000"/>
                    <a:lumOff val="5000"/>
                  </a:schemeClr>
                </a:solidFill>
                <a:latin typeface="+mn-lt"/>
                <a:ea typeface="+mn-ea"/>
                <a:cs typeface="+mn-cs"/>
              </a:defRPr>
            </a:lvl1pPr>
          </a:lstStyle>
          <a:p>
            <a:pPr lvl="0"/>
            <a:r>
              <a:rPr lang="de-DE" noProof="0"/>
              <a:t>Textmasterformat</a:t>
            </a:r>
          </a:p>
        </p:txBody>
      </p:sp>
      <p:pic>
        <p:nvPicPr>
          <p:cNvPr id="35" name="Grafik 34">
            <a:extLst>
              <a:ext uri="{FF2B5EF4-FFF2-40B4-BE49-F238E27FC236}">
                <a16:creationId xmlns:a16="http://schemas.microsoft.com/office/drawing/2014/main" id="{545D55C4-49D3-4BBC-9F85-CD2F22FAD5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10039112" y="197386"/>
            <a:ext cx="1643105" cy="788425"/>
          </a:xfrm>
          <a:prstGeom prst="rect">
            <a:avLst/>
          </a:prstGeom>
        </p:spPr>
      </p:pic>
    </p:spTree>
    <p:extLst>
      <p:ext uri="{BB962C8B-B14F-4D97-AF65-F5344CB8AC3E}">
        <p14:creationId xmlns:p14="http://schemas.microsoft.com/office/powerpoint/2010/main" val="2595842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Kapitelseite">
    <p:spTree>
      <p:nvGrpSpPr>
        <p:cNvPr id="1" name=""/>
        <p:cNvGrpSpPr/>
        <p:nvPr/>
      </p:nvGrpSpPr>
      <p:grpSpPr>
        <a:xfrm>
          <a:off x="0" y="0"/>
          <a:ext cx="0" cy="0"/>
          <a:chOff x="0" y="0"/>
          <a:chExt cx="0" cy="0"/>
        </a:xfrm>
      </p:grpSpPr>
      <p:sp>
        <p:nvSpPr>
          <p:cNvPr id="7" name="Bild">
            <a:extLst>
              <a:ext uri="{FF2B5EF4-FFF2-40B4-BE49-F238E27FC236}">
                <a16:creationId xmlns:a16="http://schemas.microsoft.com/office/drawing/2014/main" id="{15A84E54-9296-4780-869F-6014B6C3722C}"/>
              </a:ext>
            </a:extLst>
          </p:cNvPr>
          <p:cNvSpPr>
            <a:spLocks noGrp="1" noChangeAspect="1"/>
          </p:cNvSpPr>
          <p:nvPr>
            <p:ph type="pic" sz="quarter" idx="14"/>
          </p:nvPr>
        </p:nvSpPr>
        <p:spPr bwMode="gray">
          <a:xfrm>
            <a:off x="0" y="1327856"/>
            <a:ext cx="12192000" cy="5530145"/>
          </a:xfrm>
          <a:solidFill>
            <a:schemeClr val="bg1">
              <a:lumMod val="85000"/>
            </a:schemeClr>
          </a:solidFill>
        </p:spPr>
        <p:txBody>
          <a:bodyPr lIns="144000" tIns="144000" rIns="144000" bIns="144000"/>
          <a:lstStyle>
            <a:lvl1pPr marL="0" indent="0">
              <a:buNone/>
              <a:defRPr/>
            </a:lvl1pPr>
          </a:lstStyle>
          <a:p>
            <a:r>
              <a:rPr lang="de-DE" noProof="0"/>
              <a:t>Bild durch Klicken auf Symbol hinzufügen</a:t>
            </a:r>
          </a:p>
        </p:txBody>
      </p:sp>
      <p:sp>
        <p:nvSpPr>
          <p:cNvPr id="11" name="Titel">
            <a:extLst>
              <a:ext uri="{FF2B5EF4-FFF2-40B4-BE49-F238E27FC236}">
                <a16:creationId xmlns:a16="http://schemas.microsoft.com/office/drawing/2014/main" id="{FF15D6BD-C258-48A7-99DB-7FA062AD26A0}"/>
              </a:ext>
            </a:extLst>
          </p:cNvPr>
          <p:cNvSpPr>
            <a:spLocks noGrp="1"/>
          </p:cNvSpPr>
          <p:nvPr>
            <p:ph type="title" hasCustomPrompt="1"/>
          </p:nvPr>
        </p:nvSpPr>
        <p:spPr bwMode="gray">
          <a:xfrm>
            <a:off x="525463" y="270000"/>
            <a:ext cx="9364495" cy="540000"/>
          </a:xfrm>
          <a:prstGeom prst="rect">
            <a:avLst/>
          </a:prstGeom>
        </p:spPr>
        <p:txBody>
          <a:bodyPr lIns="0" tIns="0" rIns="0" bIns="0" anchor="t" anchorCtr="0"/>
          <a:lstStyle>
            <a:lvl1pPr marL="0" indent="0" algn="l">
              <a:buFont typeface="Arial" panose="020B0604020202020204" pitchFamily="34" charset="0"/>
              <a:buNone/>
              <a:defRPr b="0" cap="all" baseline="0">
                <a:solidFill>
                  <a:schemeClr val="tx1"/>
                </a:solidFill>
              </a:defRPr>
            </a:lvl1pPr>
          </a:lstStyle>
          <a:p>
            <a:r>
              <a:rPr lang="de-DE" noProof="0"/>
              <a:t>Titelmaster bearbeiten</a:t>
            </a:r>
          </a:p>
        </p:txBody>
      </p:sp>
      <p:sp>
        <p:nvSpPr>
          <p:cNvPr id="12" name="Balken">
            <a:extLst>
              <a:ext uri="{FF2B5EF4-FFF2-40B4-BE49-F238E27FC236}">
                <a16:creationId xmlns:a16="http://schemas.microsoft.com/office/drawing/2014/main" id="{F1708B9F-637C-4447-BF17-848AA37DE215}"/>
              </a:ext>
            </a:extLst>
          </p:cNvPr>
          <p:cNvSpPr/>
          <p:nvPr userDrawn="1"/>
        </p:nvSpPr>
        <p:spPr bwMode="gray">
          <a:xfrm rot="5400000">
            <a:off x="6038409" y="-4825735"/>
            <a:ext cx="115182" cy="1219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Grafik 5">
            <a:extLst>
              <a:ext uri="{FF2B5EF4-FFF2-40B4-BE49-F238E27FC236}">
                <a16:creationId xmlns:a16="http://schemas.microsoft.com/office/drawing/2014/main" id="{625CD292-1034-4EF6-9167-31BC1094DB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10039112" y="197386"/>
            <a:ext cx="1643105" cy="788425"/>
          </a:xfrm>
          <a:prstGeom prst="rect">
            <a:avLst/>
          </a:prstGeom>
        </p:spPr>
      </p:pic>
    </p:spTree>
    <p:extLst>
      <p:ext uri="{BB962C8B-B14F-4D97-AF65-F5344CB8AC3E}">
        <p14:creationId xmlns:p14="http://schemas.microsoft.com/office/powerpoint/2010/main" val="9809624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el+Inhalt">
    <p:spTree>
      <p:nvGrpSpPr>
        <p:cNvPr id="1" name=""/>
        <p:cNvGrpSpPr/>
        <p:nvPr/>
      </p:nvGrpSpPr>
      <p:grpSpPr>
        <a:xfrm>
          <a:off x="0" y="0"/>
          <a:ext cx="0" cy="0"/>
          <a:chOff x="0" y="0"/>
          <a:chExt cx="0" cy="0"/>
        </a:xfrm>
      </p:grpSpPr>
      <p:sp>
        <p:nvSpPr>
          <p:cNvPr id="15" name="Titel">
            <a:extLst>
              <a:ext uri="{FF2B5EF4-FFF2-40B4-BE49-F238E27FC236}">
                <a16:creationId xmlns:a16="http://schemas.microsoft.com/office/drawing/2014/main" id="{14C712E6-FE68-45F2-A8C0-F792B9B2BC8F}"/>
              </a:ext>
            </a:extLst>
          </p:cNvPr>
          <p:cNvSpPr>
            <a:spLocks noGrp="1"/>
          </p:cNvSpPr>
          <p:nvPr>
            <p:ph type="title" hasCustomPrompt="1"/>
          </p:nvPr>
        </p:nvSpPr>
        <p:spPr bwMode="gray">
          <a:xfrm>
            <a:off x="525463" y="270000"/>
            <a:ext cx="9358479" cy="540000"/>
          </a:xfrm>
          <a:prstGeom prst="rect">
            <a:avLst/>
          </a:prstGeom>
        </p:spPr>
        <p:txBody>
          <a:bodyPr lIns="0" tIns="0" rIns="0" bIns="0" anchor="t" anchorCtr="0">
            <a:noAutofit/>
          </a:bodyPr>
          <a:lstStyle>
            <a:lvl1pPr marL="0" indent="0">
              <a:buFont typeface="Arial" panose="020B0604020202020204" pitchFamily="34" charset="0"/>
              <a:buNone/>
              <a:defRPr b="0" cap="all" baseline="0">
                <a:solidFill>
                  <a:schemeClr val="tx1"/>
                </a:solidFill>
              </a:defRPr>
            </a:lvl1pPr>
          </a:lstStyle>
          <a:p>
            <a:r>
              <a:rPr lang="de-DE" noProof="0"/>
              <a:t>Titelmaster bearbeiten</a:t>
            </a:r>
          </a:p>
        </p:txBody>
      </p:sp>
      <p:sp>
        <p:nvSpPr>
          <p:cNvPr id="16" name="Textfeld">
            <a:extLst>
              <a:ext uri="{FF2B5EF4-FFF2-40B4-BE49-F238E27FC236}">
                <a16:creationId xmlns:a16="http://schemas.microsoft.com/office/drawing/2014/main" id="{3525BBC7-6933-4198-9B19-158A087097DC}"/>
              </a:ext>
            </a:extLst>
          </p:cNvPr>
          <p:cNvSpPr>
            <a:spLocks noGrp="1"/>
          </p:cNvSpPr>
          <p:nvPr>
            <p:ph sz="half" idx="1" hasCustomPrompt="1"/>
          </p:nvPr>
        </p:nvSpPr>
        <p:spPr bwMode="gray">
          <a:xfrm>
            <a:off x="525600" y="1736725"/>
            <a:ext cx="11160124" cy="4572000"/>
          </a:xfrm>
          <a:noFill/>
        </p:spPr>
        <p:txBody>
          <a:bodyPr vert="horz" lIns="0" tIns="0" rIns="0" bIns="0" rtlCol="0">
            <a:noAutofit/>
          </a:bodyPr>
          <a:lstStyle>
            <a:lvl1pPr>
              <a:defRPr lang="de-DE" sz="2400" noProof="0" dirty="0">
                <a:solidFill>
                  <a:schemeClr val="tx1"/>
                </a:solidFill>
              </a:defRPr>
            </a:lvl1pPr>
            <a:lvl2pPr>
              <a:defRPr lang="de-DE" sz="2400" noProof="0" dirty="0">
                <a:solidFill>
                  <a:schemeClr val="tx1"/>
                </a:solidFill>
              </a:defRPr>
            </a:lvl2pPr>
            <a:lvl3pPr>
              <a:defRPr lang="de-DE" sz="2000" noProof="0" dirty="0">
                <a:solidFill>
                  <a:schemeClr val="tx1"/>
                </a:solidFill>
              </a:defRPr>
            </a:lvl3pPr>
            <a:lvl4pPr>
              <a:defRPr lang="de-DE" sz="2000" noProof="0" dirty="0">
                <a:solidFill>
                  <a:schemeClr val="tx1"/>
                </a:solidFill>
              </a:defRPr>
            </a:lvl4pPr>
            <a:lvl5pPr>
              <a:defRPr lang="de-DE" sz="1800" noProof="0" dirty="0">
                <a:solidFill>
                  <a:schemeClr val="tx1"/>
                </a:solidFill>
              </a:defRPr>
            </a:lvl5pPr>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9" name="Datum">
            <a:extLst>
              <a:ext uri="{FF2B5EF4-FFF2-40B4-BE49-F238E27FC236}">
                <a16:creationId xmlns:a16="http://schemas.microsoft.com/office/drawing/2014/main" id="{F32CBCD2-B2EE-4169-A0AB-1105816F1DE9}"/>
              </a:ext>
            </a:extLst>
          </p:cNvPr>
          <p:cNvSpPr>
            <a:spLocks noGrp="1"/>
          </p:cNvSpPr>
          <p:nvPr>
            <p:ph type="dt" sz="half" idx="2"/>
          </p:nvPr>
        </p:nvSpPr>
        <p:spPr bwMode="gray">
          <a:xfrm>
            <a:off x="11033106" y="6481170"/>
            <a:ext cx="642957" cy="179388"/>
          </a:xfrm>
          <a:prstGeom prst="rect">
            <a:avLst/>
          </a:prstGeom>
        </p:spPr>
        <p:txBody>
          <a:bodyPr vert="horz" lIns="0" tIns="0" rIns="0" bIns="0" rtlCol="0" anchor="ctr" anchorCtr="0"/>
          <a:lstStyle>
            <a:lvl1pPr algn="l">
              <a:defRPr sz="1000">
                <a:solidFill>
                  <a:schemeClr val="tx2">
                    <a:lumMod val="75000"/>
                  </a:schemeClr>
                </a:solidFill>
              </a:defRPr>
            </a:lvl1pPr>
          </a:lstStyle>
          <a:p>
            <a:fld id="{BBDFB30D-4B0F-4B00-AA84-91E53E5A6F5C}" type="datetime1">
              <a:rPr lang="de-DE" smtClean="0"/>
              <a:t>29.11.2021</a:t>
            </a:fld>
            <a:endParaRPr lang="de-DE"/>
          </a:p>
        </p:txBody>
      </p:sp>
      <p:sp>
        <p:nvSpPr>
          <p:cNvPr id="12" name="Foliennummer">
            <a:extLst>
              <a:ext uri="{FF2B5EF4-FFF2-40B4-BE49-F238E27FC236}">
                <a16:creationId xmlns:a16="http://schemas.microsoft.com/office/drawing/2014/main" id="{A2348AF7-D151-416A-9D9A-20871BDA2DC1}"/>
              </a:ext>
            </a:extLst>
          </p:cNvPr>
          <p:cNvSpPr>
            <a:spLocks noGrp="1"/>
          </p:cNvSpPr>
          <p:nvPr>
            <p:ph type="sldNum" sz="quarter" idx="4"/>
          </p:nvPr>
        </p:nvSpPr>
        <p:spPr bwMode="gray">
          <a:xfrm>
            <a:off x="540000" y="6480000"/>
            <a:ext cx="540000" cy="180000"/>
          </a:xfrm>
          <a:prstGeom prst="rect">
            <a:avLst/>
          </a:prstGeom>
        </p:spPr>
        <p:txBody>
          <a:bodyPr vert="horz" lIns="72000" tIns="0" rIns="0" bIns="0" rtlCol="0" anchor="ctr" anchorCtr="0"/>
          <a:lstStyle>
            <a:lvl1pPr algn="l">
              <a:defRPr sz="1050" b="0">
                <a:solidFill>
                  <a:schemeClr val="tx2">
                    <a:lumMod val="75000"/>
                  </a:schemeClr>
                </a:solidFill>
              </a:defRPr>
            </a:lvl1pPr>
          </a:lstStyle>
          <a:p>
            <a:fld id="{02CEFE82-39F2-4F47-8A0C-D5AB3496FA5C}" type="slidenum">
              <a:rPr lang="de-DE" smtClean="0"/>
              <a:pPr/>
              <a:t>‹N›</a:t>
            </a:fld>
            <a:endParaRPr lang="de-DE"/>
          </a:p>
        </p:txBody>
      </p:sp>
      <p:pic>
        <p:nvPicPr>
          <p:cNvPr id="14" name="Grafik 13">
            <a:extLst>
              <a:ext uri="{FF2B5EF4-FFF2-40B4-BE49-F238E27FC236}">
                <a16:creationId xmlns:a16="http://schemas.microsoft.com/office/drawing/2014/main" id="{135E8FA3-EBBC-454A-84F0-7F52B1AEA1A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10039112" y="197386"/>
            <a:ext cx="1643105" cy="788425"/>
          </a:xfrm>
          <a:prstGeom prst="rect">
            <a:avLst/>
          </a:prstGeom>
        </p:spPr>
      </p:pic>
    </p:spTree>
    <p:extLst>
      <p:ext uri="{BB962C8B-B14F-4D97-AF65-F5344CB8AC3E}">
        <p14:creationId xmlns:p14="http://schemas.microsoft.com/office/powerpoint/2010/main" val="856634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Titel+2x Inhalt">
    <p:spTree>
      <p:nvGrpSpPr>
        <p:cNvPr id="1" name=""/>
        <p:cNvGrpSpPr/>
        <p:nvPr/>
      </p:nvGrpSpPr>
      <p:grpSpPr>
        <a:xfrm>
          <a:off x="0" y="0"/>
          <a:ext cx="0" cy="0"/>
          <a:chOff x="0" y="0"/>
          <a:chExt cx="0" cy="0"/>
        </a:xfrm>
      </p:grpSpPr>
      <p:sp>
        <p:nvSpPr>
          <p:cNvPr id="16" name="Textfeld_1">
            <a:extLst>
              <a:ext uri="{FF2B5EF4-FFF2-40B4-BE49-F238E27FC236}">
                <a16:creationId xmlns:a16="http://schemas.microsoft.com/office/drawing/2014/main" id="{3525BBC7-6933-4198-9B19-158A087097DC}"/>
              </a:ext>
            </a:extLst>
          </p:cNvPr>
          <p:cNvSpPr>
            <a:spLocks noGrp="1"/>
          </p:cNvSpPr>
          <p:nvPr>
            <p:ph sz="half" idx="1" hasCustomPrompt="1"/>
          </p:nvPr>
        </p:nvSpPr>
        <p:spPr bwMode="gray">
          <a:xfrm>
            <a:off x="525365" y="1736725"/>
            <a:ext cx="5451573" cy="4572000"/>
          </a:xfrm>
          <a:noFill/>
        </p:spPr>
        <p:txBody>
          <a:bodyPr vert="horz" lIns="0" tIns="0" rIns="0" bIns="0" rtlCol="0">
            <a:noAutofit/>
          </a:bodyPr>
          <a:lstStyle>
            <a:lvl1pPr>
              <a:defRPr lang="de-DE" sz="2400" noProof="0" dirty="0">
                <a:solidFill>
                  <a:schemeClr val="tx1"/>
                </a:solidFill>
              </a:defRPr>
            </a:lvl1pPr>
            <a:lvl2pPr>
              <a:defRPr lang="de-DE" sz="2400" noProof="0" dirty="0">
                <a:solidFill>
                  <a:schemeClr val="tx1"/>
                </a:solidFill>
              </a:defRPr>
            </a:lvl2pPr>
            <a:lvl3pPr>
              <a:defRPr lang="de-DE" sz="2000" noProof="0" dirty="0">
                <a:solidFill>
                  <a:schemeClr val="tx1"/>
                </a:solidFill>
              </a:defRPr>
            </a:lvl3pPr>
            <a:lvl4pPr>
              <a:defRPr lang="de-DE" sz="2000" noProof="0" dirty="0">
                <a:solidFill>
                  <a:schemeClr val="tx1"/>
                </a:solidFill>
              </a:defRPr>
            </a:lvl4pPr>
            <a:lvl5pPr>
              <a:defRPr lang="de-DE" sz="1800" noProof="0" dirty="0">
                <a:solidFill>
                  <a:schemeClr val="tx1"/>
                </a:solidFill>
              </a:defRPr>
            </a:lvl5pPr>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15" name="Titel">
            <a:extLst>
              <a:ext uri="{FF2B5EF4-FFF2-40B4-BE49-F238E27FC236}">
                <a16:creationId xmlns:a16="http://schemas.microsoft.com/office/drawing/2014/main" id="{A9A18589-100A-4E8E-B67D-F2A33FCA6E62}"/>
              </a:ext>
            </a:extLst>
          </p:cNvPr>
          <p:cNvSpPr>
            <a:spLocks noGrp="1"/>
          </p:cNvSpPr>
          <p:nvPr>
            <p:ph type="title" hasCustomPrompt="1"/>
          </p:nvPr>
        </p:nvSpPr>
        <p:spPr bwMode="gray">
          <a:xfrm>
            <a:off x="525463" y="270000"/>
            <a:ext cx="9352463" cy="540000"/>
          </a:xfrm>
          <a:prstGeom prst="rect">
            <a:avLst/>
          </a:prstGeom>
        </p:spPr>
        <p:txBody>
          <a:bodyPr lIns="0" tIns="0" rIns="0" bIns="0" anchor="t" anchorCtr="0"/>
          <a:lstStyle>
            <a:lvl1pPr marL="0" indent="0">
              <a:buFont typeface="Arial" panose="020B0604020202020204" pitchFamily="34" charset="0"/>
              <a:buNone/>
              <a:defRPr b="0" cap="all" baseline="0">
                <a:solidFill>
                  <a:schemeClr val="tx1"/>
                </a:solidFill>
              </a:defRPr>
            </a:lvl1pPr>
          </a:lstStyle>
          <a:p>
            <a:r>
              <a:rPr lang="de-DE" noProof="0"/>
              <a:t>Titelmaster bearbeiten</a:t>
            </a:r>
          </a:p>
        </p:txBody>
      </p:sp>
      <p:sp>
        <p:nvSpPr>
          <p:cNvPr id="10" name="Datum">
            <a:extLst>
              <a:ext uri="{FF2B5EF4-FFF2-40B4-BE49-F238E27FC236}">
                <a16:creationId xmlns:a16="http://schemas.microsoft.com/office/drawing/2014/main" id="{C7E3FF76-DF2F-46F1-AE41-B2D65DE97408}"/>
              </a:ext>
            </a:extLst>
          </p:cNvPr>
          <p:cNvSpPr>
            <a:spLocks noGrp="1"/>
          </p:cNvSpPr>
          <p:nvPr>
            <p:ph type="dt" sz="half" idx="2"/>
          </p:nvPr>
        </p:nvSpPr>
        <p:spPr bwMode="gray">
          <a:xfrm>
            <a:off x="11033106" y="6481170"/>
            <a:ext cx="642957" cy="179388"/>
          </a:xfrm>
          <a:prstGeom prst="rect">
            <a:avLst/>
          </a:prstGeom>
        </p:spPr>
        <p:txBody>
          <a:bodyPr vert="horz" lIns="0" tIns="0" rIns="0" bIns="0" rtlCol="0" anchor="ctr" anchorCtr="0"/>
          <a:lstStyle>
            <a:lvl1pPr algn="l">
              <a:defRPr sz="1000">
                <a:solidFill>
                  <a:schemeClr val="tx2">
                    <a:lumMod val="75000"/>
                  </a:schemeClr>
                </a:solidFill>
              </a:defRPr>
            </a:lvl1pPr>
          </a:lstStyle>
          <a:p>
            <a:fld id="{92C8DDD5-F8FF-4C13-B31D-0F1AF0780301}" type="datetime1">
              <a:rPr lang="de-DE" smtClean="0"/>
              <a:t>29.11.2021</a:t>
            </a:fld>
            <a:endParaRPr lang="de-DE"/>
          </a:p>
        </p:txBody>
      </p:sp>
      <p:sp>
        <p:nvSpPr>
          <p:cNvPr id="13" name="Foliennummer">
            <a:extLst>
              <a:ext uri="{FF2B5EF4-FFF2-40B4-BE49-F238E27FC236}">
                <a16:creationId xmlns:a16="http://schemas.microsoft.com/office/drawing/2014/main" id="{DE465AC9-6776-41B7-B1C5-47F40D4FA93A}"/>
              </a:ext>
            </a:extLst>
          </p:cNvPr>
          <p:cNvSpPr>
            <a:spLocks noGrp="1"/>
          </p:cNvSpPr>
          <p:nvPr>
            <p:ph type="sldNum" sz="quarter" idx="4"/>
          </p:nvPr>
        </p:nvSpPr>
        <p:spPr bwMode="gray">
          <a:xfrm>
            <a:off x="540000" y="6480000"/>
            <a:ext cx="540000" cy="180000"/>
          </a:xfrm>
          <a:prstGeom prst="rect">
            <a:avLst/>
          </a:prstGeom>
        </p:spPr>
        <p:txBody>
          <a:bodyPr vert="horz" lIns="72000" tIns="0" rIns="0" bIns="0" rtlCol="0" anchor="ctr" anchorCtr="0"/>
          <a:lstStyle>
            <a:lvl1pPr algn="l">
              <a:defRPr sz="1050" b="0">
                <a:solidFill>
                  <a:schemeClr val="tx2">
                    <a:lumMod val="75000"/>
                  </a:schemeClr>
                </a:solidFill>
              </a:defRPr>
            </a:lvl1pPr>
          </a:lstStyle>
          <a:p>
            <a:fld id="{02CEFE82-39F2-4F47-8A0C-D5AB3496FA5C}" type="slidenum">
              <a:rPr lang="de-DE" smtClean="0"/>
              <a:pPr/>
              <a:t>‹N›</a:t>
            </a:fld>
            <a:endParaRPr lang="de-DE"/>
          </a:p>
        </p:txBody>
      </p:sp>
      <p:sp>
        <p:nvSpPr>
          <p:cNvPr id="19" name="Textfeld_2">
            <a:extLst>
              <a:ext uri="{FF2B5EF4-FFF2-40B4-BE49-F238E27FC236}">
                <a16:creationId xmlns:a16="http://schemas.microsoft.com/office/drawing/2014/main" id="{08471925-5E13-45C3-A1F2-55860A52F515}"/>
              </a:ext>
            </a:extLst>
          </p:cNvPr>
          <p:cNvSpPr>
            <a:spLocks noGrp="1"/>
          </p:cNvSpPr>
          <p:nvPr>
            <p:ph sz="half" idx="34" hasCustomPrompt="1"/>
          </p:nvPr>
        </p:nvSpPr>
        <p:spPr bwMode="gray">
          <a:xfrm>
            <a:off x="6217443" y="1736725"/>
            <a:ext cx="5450400" cy="4572000"/>
          </a:xfrm>
          <a:noFill/>
        </p:spPr>
        <p:txBody>
          <a:bodyPr vert="horz" lIns="0" tIns="0" rIns="0" bIns="0" rtlCol="0">
            <a:noAutofit/>
          </a:bodyPr>
          <a:lstStyle>
            <a:lvl1pPr>
              <a:defRPr lang="de-DE" sz="2400" noProof="0" dirty="0">
                <a:solidFill>
                  <a:schemeClr val="tx1"/>
                </a:solidFill>
              </a:defRPr>
            </a:lvl1pPr>
            <a:lvl2pPr>
              <a:defRPr lang="de-DE" sz="2400" noProof="0" dirty="0">
                <a:solidFill>
                  <a:schemeClr val="tx1"/>
                </a:solidFill>
              </a:defRPr>
            </a:lvl2pPr>
            <a:lvl3pPr>
              <a:defRPr lang="de-DE" sz="2000" noProof="0" dirty="0">
                <a:solidFill>
                  <a:schemeClr val="tx1"/>
                </a:solidFill>
              </a:defRPr>
            </a:lvl3pPr>
            <a:lvl4pPr>
              <a:defRPr lang="de-DE" sz="2000" noProof="0" dirty="0">
                <a:solidFill>
                  <a:schemeClr val="tx1"/>
                </a:solidFill>
              </a:defRPr>
            </a:lvl4pPr>
            <a:lvl5pPr>
              <a:defRPr lang="de-DE" sz="1800" noProof="0" dirty="0">
                <a:solidFill>
                  <a:schemeClr val="tx1"/>
                </a:solidFill>
              </a:defRPr>
            </a:lvl5pPr>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pic>
        <p:nvPicPr>
          <p:cNvPr id="14" name="Grafik 13">
            <a:extLst>
              <a:ext uri="{FF2B5EF4-FFF2-40B4-BE49-F238E27FC236}">
                <a16:creationId xmlns:a16="http://schemas.microsoft.com/office/drawing/2014/main" id="{D208447A-90DF-4C64-AC48-F79ECC98B8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10039112" y="197386"/>
            <a:ext cx="1643105" cy="788425"/>
          </a:xfrm>
          <a:prstGeom prst="rect">
            <a:avLst/>
          </a:prstGeom>
        </p:spPr>
      </p:pic>
    </p:spTree>
    <p:extLst>
      <p:ext uri="{BB962C8B-B14F-4D97-AF65-F5344CB8AC3E}">
        <p14:creationId xmlns:p14="http://schemas.microsoft.com/office/powerpoint/2010/main" val="3905244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itel+leer">
    <p:spTree>
      <p:nvGrpSpPr>
        <p:cNvPr id="1" name=""/>
        <p:cNvGrpSpPr/>
        <p:nvPr/>
      </p:nvGrpSpPr>
      <p:grpSpPr>
        <a:xfrm>
          <a:off x="0" y="0"/>
          <a:ext cx="0" cy="0"/>
          <a:chOff x="0" y="0"/>
          <a:chExt cx="0" cy="0"/>
        </a:xfrm>
      </p:grpSpPr>
      <p:sp>
        <p:nvSpPr>
          <p:cNvPr id="15" name="Titel">
            <a:extLst>
              <a:ext uri="{FF2B5EF4-FFF2-40B4-BE49-F238E27FC236}">
                <a16:creationId xmlns:a16="http://schemas.microsoft.com/office/drawing/2014/main" id="{9BDDE166-0BAD-4AB4-BA82-8567E6EFABDA}"/>
              </a:ext>
            </a:extLst>
          </p:cNvPr>
          <p:cNvSpPr>
            <a:spLocks noGrp="1"/>
          </p:cNvSpPr>
          <p:nvPr>
            <p:ph type="title" hasCustomPrompt="1"/>
          </p:nvPr>
        </p:nvSpPr>
        <p:spPr bwMode="gray">
          <a:xfrm>
            <a:off x="525463" y="270000"/>
            <a:ext cx="9362428" cy="540000"/>
          </a:xfrm>
          <a:prstGeom prst="rect">
            <a:avLst/>
          </a:prstGeom>
        </p:spPr>
        <p:txBody>
          <a:bodyPr lIns="0" tIns="0" rIns="0" bIns="0" anchor="t" anchorCtr="0"/>
          <a:lstStyle>
            <a:lvl1pPr marL="0" indent="0">
              <a:buFont typeface="Arial" panose="020B0604020202020204" pitchFamily="34" charset="0"/>
              <a:buNone/>
              <a:defRPr b="0" cap="all" baseline="0">
                <a:solidFill>
                  <a:schemeClr val="tx1"/>
                </a:solidFill>
              </a:defRPr>
            </a:lvl1pPr>
          </a:lstStyle>
          <a:p>
            <a:r>
              <a:rPr lang="de-DE" noProof="0"/>
              <a:t>Titelmaster bearbeiten</a:t>
            </a:r>
          </a:p>
        </p:txBody>
      </p:sp>
      <p:sp>
        <p:nvSpPr>
          <p:cNvPr id="8" name="Datum">
            <a:extLst>
              <a:ext uri="{FF2B5EF4-FFF2-40B4-BE49-F238E27FC236}">
                <a16:creationId xmlns:a16="http://schemas.microsoft.com/office/drawing/2014/main" id="{3058A7D9-39A2-4844-B00A-EA197751A0C4}"/>
              </a:ext>
            </a:extLst>
          </p:cNvPr>
          <p:cNvSpPr>
            <a:spLocks noGrp="1"/>
          </p:cNvSpPr>
          <p:nvPr>
            <p:ph type="dt" sz="half" idx="2"/>
          </p:nvPr>
        </p:nvSpPr>
        <p:spPr bwMode="gray">
          <a:xfrm>
            <a:off x="11033106" y="6481170"/>
            <a:ext cx="642957" cy="179388"/>
          </a:xfrm>
          <a:prstGeom prst="rect">
            <a:avLst/>
          </a:prstGeom>
        </p:spPr>
        <p:txBody>
          <a:bodyPr vert="horz" lIns="0" tIns="0" rIns="0" bIns="0" rtlCol="0" anchor="ctr" anchorCtr="0"/>
          <a:lstStyle>
            <a:lvl1pPr algn="l">
              <a:defRPr sz="1000">
                <a:solidFill>
                  <a:schemeClr val="tx2">
                    <a:lumMod val="75000"/>
                  </a:schemeClr>
                </a:solidFill>
              </a:defRPr>
            </a:lvl1pPr>
          </a:lstStyle>
          <a:p>
            <a:fld id="{E583F7F7-1C80-4E6A-9B8C-BBC2D6DBF372}" type="datetime1">
              <a:rPr lang="de-DE" smtClean="0"/>
              <a:t>29.11.2021</a:t>
            </a:fld>
            <a:endParaRPr lang="de-DE"/>
          </a:p>
        </p:txBody>
      </p:sp>
      <p:sp>
        <p:nvSpPr>
          <p:cNvPr id="11" name="Foliennummer">
            <a:extLst>
              <a:ext uri="{FF2B5EF4-FFF2-40B4-BE49-F238E27FC236}">
                <a16:creationId xmlns:a16="http://schemas.microsoft.com/office/drawing/2014/main" id="{C449021B-18D9-4B37-8272-39848773F809}"/>
              </a:ext>
            </a:extLst>
          </p:cNvPr>
          <p:cNvSpPr>
            <a:spLocks noGrp="1"/>
          </p:cNvSpPr>
          <p:nvPr>
            <p:ph type="sldNum" sz="quarter" idx="4"/>
          </p:nvPr>
        </p:nvSpPr>
        <p:spPr bwMode="gray">
          <a:xfrm>
            <a:off x="540000" y="6480000"/>
            <a:ext cx="540000" cy="180000"/>
          </a:xfrm>
          <a:prstGeom prst="rect">
            <a:avLst/>
          </a:prstGeom>
        </p:spPr>
        <p:txBody>
          <a:bodyPr vert="horz" lIns="72000" tIns="0" rIns="0" bIns="0" rtlCol="0" anchor="ctr" anchorCtr="0"/>
          <a:lstStyle>
            <a:lvl1pPr algn="l">
              <a:defRPr sz="1050" b="0">
                <a:solidFill>
                  <a:schemeClr val="tx2">
                    <a:lumMod val="75000"/>
                  </a:schemeClr>
                </a:solidFill>
              </a:defRPr>
            </a:lvl1pPr>
          </a:lstStyle>
          <a:p>
            <a:fld id="{02CEFE82-39F2-4F47-8A0C-D5AB3496FA5C}" type="slidenum">
              <a:rPr lang="de-DE" smtClean="0"/>
              <a:pPr/>
              <a:t>‹N›</a:t>
            </a:fld>
            <a:endParaRPr lang="de-DE"/>
          </a:p>
        </p:txBody>
      </p:sp>
      <p:pic>
        <p:nvPicPr>
          <p:cNvPr id="13" name="Grafik 12">
            <a:extLst>
              <a:ext uri="{FF2B5EF4-FFF2-40B4-BE49-F238E27FC236}">
                <a16:creationId xmlns:a16="http://schemas.microsoft.com/office/drawing/2014/main" id="{2E428C4F-609D-4BEA-919D-0A15E32F50C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10039112" y="197386"/>
            <a:ext cx="1643105" cy="788425"/>
          </a:xfrm>
          <a:prstGeom prst="rect">
            <a:avLst/>
          </a:prstGeom>
        </p:spPr>
      </p:pic>
    </p:spTree>
    <p:extLst>
      <p:ext uri="{BB962C8B-B14F-4D97-AF65-F5344CB8AC3E}">
        <p14:creationId xmlns:p14="http://schemas.microsoft.com/office/powerpoint/2010/main" val="53396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Titel, Inhalt+Bild">
    <p:spTree>
      <p:nvGrpSpPr>
        <p:cNvPr id="1" name=""/>
        <p:cNvGrpSpPr/>
        <p:nvPr/>
      </p:nvGrpSpPr>
      <p:grpSpPr>
        <a:xfrm>
          <a:off x="0" y="0"/>
          <a:ext cx="0" cy="0"/>
          <a:chOff x="0" y="0"/>
          <a:chExt cx="0" cy="0"/>
        </a:xfrm>
      </p:grpSpPr>
      <p:sp>
        <p:nvSpPr>
          <p:cNvPr id="3" name="Textfeld"/>
          <p:cNvSpPr>
            <a:spLocks noGrp="1"/>
          </p:cNvSpPr>
          <p:nvPr>
            <p:ph sz="half" idx="1" hasCustomPrompt="1"/>
          </p:nvPr>
        </p:nvSpPr>
        <p:spPr bwMode="gray">
          <a:xfrm>
            <a:off x="6107209" y="2651759"/>
            <a:ext cx="5568854" cy="3656965"/>
          </a:xfrm>
        </p:spPr>
        <p:txBody>
          <a:bodyPr lIns="0" tIns="0" rIns="0" bIns="0" spcCol="144000">
            <a:noAutofit/>
          </a:bodyPr>
          <a:lstStyle>
            <a:lvl1pPr marL="0" indent="0">
              <a:spcAft>
                <a:spcPts val="600"/>
              </a:spcAft>
              <a:buNone/>
              <a:defRPr sz="2400">
                <a:solidFill>
                  <a:schemeClr val="tx1"/>
                </a:solidFill>
              </a:defRPr>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de-DE" noProof="0"/>
              <a:t>Textmasterformat bearbeiten</a:t>
            </a:r>
          </a:p>
        </p:txBody>
      </p:sp>
      <p:sp>
        <p:nvSpPr>
          <p:cNvPr id="10" name="Bild"/>
          <p:cNvSpPr>
            <a:spLocks noGrp="1" noChangeAspect="1"/>
          </p:cNvSpPr>
          <p:nvPr>
            <p:ph type="pic" sz="quarter" idx="30"/>
          </p:nvPr>
        </p:nvSpPr>
        <p:spPr bwMode="gray">
          <a:xfrm>
            <a:off x="-23461" y="0"/>
            <a:ext cx="5674961" cy="6858000"/>
          </a:xfrm>
          <a:solidFill>
            <a:schemeClr val="bg1">
              <a:lumMod val="85000"/>
            </a:schemeClr>
          </a:solidFill>
        </p:spPr>
        <p:txBody>
          <a:bodyPr lIns="144000" tIns="144000" rIns="144000" bIns="144000"/>
          <a:lstStyle>
            <a:lvl1pPr marL="0" indent="0">
              <a:buNone/>
              <a:defRPr/>
            </a:lvl1pPr>
          </a:lstStyle>
          <a:p>
            <a:r>
              <a:rPr lang="de-DE" noProof="0"/>
              <a:t>Bild durch Klicken auf Symbol hinzufügen</a:t>
            </a:r>
          </a:p>
        </p:txBody>
      </p:sp>
      <p:sp>
        <p:nvSpPr>
          <p:cNvPr id="2" name="Balken">
            <a:extLst>
              <a:ext uri="{FF2B5EF4-FFF2-40B4-BE49-F238E27FC236}">
                <a16:creationId xmlns:a16="http://schemas.microsoft.com/office/drawing/2014/main" id="{23FC8876-5162-4E00-9469-856AD685C1CC}"/>
              </a:ext>
            </a:extLst>
          </p:cNvPr>
          <p:cNvSpPr/>
          <p:nvPr userDrawn="1"/>
        </p:nvSpPr>
        <p:spPr bwMode="gray">
          <a:xfrm>
            <a:off x="5646386" y="0"/>
            <a:ext cx="11623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itel">
            <a:extLst>
              <a:ext uri="{FF2B5EF4-FFF2-40B4-BE49-F238E27FC236}">
                <a16:creationId xmlns:a16="http://schemas.microsoft.com/office/drawing/2014/main" id="{57B2DC91-7646-4EDB-8486-B680E0D8298C}"/>
              </a:ext>
            </a:extLst>
          </p:cNvPr>
          <p:cNvSpPr>
            <a:spLocks noGrp="1"/>
          </p:cNvSpPr>
          <p:nvPr>
            <p:ph type="title" hasCustomPrompt="1"/>
          </p:nvPr>
        </p:nvSpPr>
        <p:spPr bwMode="gray">
          <a:xfrm>
            <a:off x="6107209" y="1751163"/>
            <a:ext cx="5568854" cy="540000"/>
          </a:xfrm>
          <a:prstGeom prst="rect">
            <a:avLst/>
          </a:prstGeom>
        </p:spPr>
        <p:txBody>
          <a:bodyPr lIns="0" tIns="0" rIns="0" bIns="0" anchor="b" anchorCtr="0"/>
          <a:lstStyle>
            <a:lvl1pPr marL="0" indent="0">
              <a:buFont typeface="Arial" panose="020B0604020202020204" pitchFamily="34" charset="0"/>
              <a:buNone/>
              <a:defRPr b="0" cap="all" baseline="0">
                <a:solidFill>
                  <a:schemeClr val="tx1"/>
                </a:solidFill>
              </a:defRPr>
            </a:lvl1pPr>
          </a:lstStyle>
          <a:p>
            <a:r>
              <a:rPr lang="de-DE" noProof="0"/>
              <a:t>Titelmaster bearbeiten</a:t>
            </a:r>
          </a:p>
        </p:txBody>
      </p:sp>
      <p:sp>
        <p:nvSpPr>
          <p:cNvPr id="21" name="Dekorlinie">
            <a:extLst>
              <a:ext uri="{FF2B5EF4-FFF2-40B4-BE49-F238E27FC236}">
                <a16:creationId xmlns:a16="http://schemas.microsoft.com/office/drawing/2014/main" id="{F147C00C-54B2-4173-89B2-4F1D17139EDB}"/>
              </a:ext>
            </a:extLst>
          </p:cNvPr>
          <p:cNvSpPr>
            <a:spLocks noGrp="1"/>
          </p:cNvSpPr>
          <p:nvPr>
            <p:ph type="body" sz="quarter" idx="33" hasCustomPrompt="1"/>
          </p:nvPr>
        </p:nvSpPr>
        <p:spPr bwMode="gray">
          <a:xfrm>
            <a:off x="1157975" y="6480000"/>
            <a:ext cx="7201" cy="180000"/>
          </a:xfrm>
          <a:solidFill>
            <a:schemeClr val="tx1"/>
          </a:solidFill>
          <a:ln>
            <a:solidFill>
              <a:schemeClr val="accent3"/>
            </a:solidFill>
          </a:ln>
        </p:spPr>
        <p:txBody>
          <a:bodyPr lIns="0" tIns="0" rIns="0" bIns="0"/>
          <a:lstStyle>
            <a:lvl1pPr marL="0" indent="0">
              <a:buNone/>
              <a:defRPr>
                <a:solidFill>
                  <a:schemeClr val="tx2">
                    <a:lumMod val="75000"/>
                  </a:schemeClr>
                </a:solidFill>
              </a:defRPr>
            </a:lvl1pPr>
          </a:lstStyle>
          <a:p>
            <a:pPr lvl="0"/>
            <a:r>
              <a:rPr lang="en-US"/>
              <a:t> </a:t>
            </a:r>
          </a:p>
        </p:txBody>
      </p:sp>
      <p:sp>
        <p:nvSpPr>
          <p:cNvPr id="23" name="Foliennummer">
            <a:extLst>
              <a:ext uri="{FF2B5EF4-FFF2-40B4-BE49-F238E27FC236}">
                <a16:creationId xmlns:a16="http://schemas.microsoft.com/office/drawing/2014/main" id="{9C9A00E8-AF2F-4FC9-8827-39FD0672853C}"/>
              </a:ext>
            </a:extLst>
          </p:cNvPr>
          <p:cNvSpPr>
            <a:spLocks noGrp="1"/>
          </p:cNvSpPr>
          <p:nvPr>
            <p:ph type="sldNum" sz="quarter" idx="4"/>
          </p:nvPr>
        </p:nvSpPr>
        <p:spPr bwMode="gray">
          <a:xfrm>
            <a:off x="540000" y="6480000"/>
            <a:ext cx="540000" cy="180000"/>
          </a:xfrm>
          <a:prstGeom prst="rect">
            <a:avLst/>
          </a:prstGeom>
        </p:spPr>
        <p:txBody>
          <a:bodyPr vert="horz" lIns="72000" tIns="0" rIns="0" bIns="0" rtlCol="0" anchor="ctr" anchorCtr="0"/>
          <a:lstStyle>
            <a:lvl1pPr algn="l">
              <a:defRPr sz="1050" b="0">
                <a:solidFill>
                  <a:schemeClr val="bg1"/>
                </a:solidFill>
              </a:defRPr>
            </a:lvl1pPr>
          </a:lstStyle>
          <a:p>
            <a:fld id="{02CEFE82-39F2-4F47-8A0C-D5AB3496FA5C}" type="slidenum">
              <a:rPr lang="de-DE" smtClean="0"/>
              <a:pPr/>
              <a:t>‹N›</a:t>
            </a:fld>
            <a:endParaRPr lang="de-DE"/>
          </a:p>
        </p:txBody>
      </p:sp>
      <p:sp>
        <p:nvSpPr>
          <p:cNvPr id="16" name="Datum">
            <a:extLst>
              <a:ext uri="{FF2B5EF4-FFF2-40B4-BE49-F238E27FC236}">
                <a16:creationId xmlns:a16="http://schemas.microsoft.com/office/drawing/2014/main" id="{5A30CE15-5C95-4465-AE21-F10C7B918A9F}"/>
              </a:ext>
            </a:extLst>
          </p:cNvPr>
          <p:cNvSpPr>
            <a:spLocks noGrp="1"/>
          </p:cNvSpPr>
          <p:nvPr>
            <p:ph type="dt" sz="half" idx="2"/>
          </p:nvPr>
        </p:nvSpPr>
        <p:spPr bwMode="gray">
          <a:xfrm>
            <a:off x="11033106" y="6481170"/>
            <a:ext cx="642957" cy="179388"/>
          </a:xfrm>
          <a:prstGeom prst="rect">
            <a:avLst/>
          </a:prstGeom>
        </p:spPr>
        <p:txBody>
          <a:bodyPr vert="horz" lIns="0" tIns="0" rIns="0" bIns="0" rtlCol="0" anchor="ctr" anchorCtr="0"/>
          <a:lstStyle>
            <a:lvl1pPr algn="l">
              <a:defRPr sz="1000">
                <a:solidFill>
                  <a:schemeClr val="tx2">
                    <a:lumMod val="75000"/>
                  </a:schemeClr>
                </a:solidFill>
              </a:defRPr>
            </a:lvl1pPr>
          </a:lstStyle>
          <a:p>
            <a:fld id="{FFA41BFE-C4B3-4AE9-9B87-6B3AB5F5E258}" type="datetime1">
              <a:rPr lang="de-DE" smtClean="0"/>
              <a:t>29.11.2021</a:t>
            </a:fld>
            <a:endParaRPr lang="de-DE"/>
          </a:p>
        </p:txBody>
      </p:sp>
      <p:pic>
        <p:nvPicPr>
          <p:cNvPr id="11" name="Grafik 10">
            <a:extLst>
              <a:ext uri="{FF2B5EF4-FFF2-40B4-BE49-F238E27FC236}">
                <a16:creationId xmlns:a16="http://schemas.microsoft.com/office/drawing/2014/main" id="{89C84D85-3227-496F-A05E-61ED31CBDB7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10039112" y="197386"/>
            <a:ext cx="1643105" cy="788425"/>
          </a:xfrm>
          <a:prstGeom prst="rect">
            <a:avLst/>
          </a:prstGeom>
        </p:spPr>
      </p:pic>
      <p:sp>
        <p:nvSpPr>
          <p:cNvPr id="14" name="Fußzeile">
            <a:extLst>
              <a:ext uri="{FF2B5EF4-FFF2-40B4-BE49-F238E27FC236}">
                <a16:creationId xmlns:a16="http://schemas.microsoft.com/office/drawing/2014/main" id="{2FFE81B3-DE6E-4DE7-BDB6-5007B86631B9}"/>
              </a:ext>
            </a:extLst>
          </p:cNvPr>
          <p:cNvSpPr>
            <a:spLocks noGrp="1"/>
          </p:cNvSpPr>
          <p:nvPr>
            <p:ph type="ftr" sz="quarter" idx="3"/>
          </p:nvPr>
        </p:nvSpPr>
        <p:spPr bwMode="gray">
          <a:xfrm>
            <a:off x="1327994" y="6451719"/>
            <a:ext cx="4114800" cy="180000"/>
          </a:xfrm>
          <a:prstGeom prst="rect">
            <a:avLst/>
          </a:prstGeom>
        </p:spPr>
        <p:txBody>
          <a:bodyPr lIns="0" tIns="0" rIns="0" bIns="0" anchor="ctr" anchorCtr="0"/>
          <a:lstStyle>
            <a:lvl1pPr>
              <a:defRPr lang="de-DE" sz="1050" baseline="0">
                <a:solidFill>
                  <a:schemeClr val="bg1"/>
                </a:solidFill>
              </a:defRPr>
            </a:lvl1pPr>
          </a:lstStyle>
          <a:p>
            <a:pPr>
              <a:lnSpc>
                <a:spcPct val="150000"/>
              </a:lnSpc>
              <a:spcBef>
                <a:spcPts val="1000"/>
              </a:spcBef>
              <a:spcAft>
                <a:spcPts val="600"/>
              </a:spcAft>
              <a:buFont typeface="Arial" panose="020B0604020202020204" pitchFamily="34" charset="0"/>
              <a:buNone/>
            </a:pPr>
            <a:r>
              <a:rPr lang="de-DE"/>
              <a:t>Fußzeile</a:t>
            </a:r>
          </a:p>
        </p:txBody>
      </p:sp>
    </p:spTree>
    <p:extLst>
      <p:ext uri="{BB962C8B-B14F-4D97-AF65-F5344CB8AC3E}">
        <p14:creationId xmlns:p14="http://schemas.microsoft.com/office/powerpoint/2010/main" val="3671161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2" name="Titel">
            <a:extLst>
              <a:ext uri="{FF2B5EF4-FFF2-40B4-BE49-F238E27FC236}">
                <a16:creationId xmlns:a16="http://schemas.microsoft.com/office/drawing/2014/main" id="{197A662A-A789-49CE-8871-503C834A9260}"/>
              </a:ext>
            </a:extLst>
          </p:cNvPr>
          <p:cNvSpPr>
            <a:spLocks noGrp="1"/>
          </p:cNvSpPr>
          <p:nvPr>
            <p:ph type="title"/>
          </p:nvPr>
        </p:nvSpPr>
        <p:spPr bwMode="gray">
          <a:xfrm>
            <a:off x="523877" y="270000"/>
            <a:ext cx="9360066" cy="539992"/>
          </a:xfrm>
          <a:prstGeom prst="rect">
            <a:avLst/>
          </a:prstGeom>
        </p:spPr>
        <p:txBody>
          <a:bodyPr vert="horz" lIns="0" tIns="0" rIns="0" bIns="0" rtlCol="0" anchor="t" anchorCtr="0">
            <a:noAutofit/>
          </a:bodyPr>
          <a:lstStyle/>
          <a:p>
            <a:r>
              <a:rPr lang="de-DE"/>
              <a:t>MASTERTITELFORMAT BEARBEITEN</a:t>
            </a:r>
          </a:p>
        </p:txBody>
      </p:sp>
      <p:sp>
        <p:nvSpPr>
          <p:cNvPr id="3" name="Textfeld">
            <a:extLst>
              <a:ext uri="{FF2B5EF4-FFF2-40B4-BE49-F238E27FC236}">
                <a16:creationId xmlns:a16="http://schemas.microsoft.com/office/drawing/2014/main" id="{B0D83DEC-8FE9-4E57-ADE9-65F63BA3704C}"/>
              </a:ext>
            </a:extLst>
          </p:cNvPr>
          <p:cNvSpPr>
            <a:spLocks noGrp="1"/>
          </p:cNvSpPr>
          <p:nvPr>
            <p:ph type="body" idx="1"/>
          </p:nvPr>
        </p:nvSpPr>
        <p:spPr bwMode="gray">
          <a:xfrm>
            <a:off x="523874" y="1736726"/>
            <a:ext cx="11160000" cy="4572000"/>
          </a:xfrm>
          <a:prstGeom prst="rect">
            <a:avLst/>
          </a:prstGeom>
        </p:spPr>
        <p:txBody>
          <a:bodyPr vert="horz" lIns="0" tIns="0" rIns="0" bIns="0" rtlCol="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8" name="Datum">
            <a:extLst>
              <a:ext uri="{FF2B5EF4-FFF2-40B4-BE49-F238E27FC236}">
                <a16:creationId xmlns:a16="http://schemas.microsoft.com/office/drawing/2014/main" id="{AB6B8FFA-A981-4565-B86C-A7775066F0C8}"/>
              </a:ext>
            </a:extLst>
          </p:cNvPr>
          <p:cNvSpPr>
            <a:spLocks noGrp="1"/>
          </p:cNvSpPr>
          <p:nvPr>
            <p:ph type="dt" sz="half" idx="2"/>
          </p:nvPr>
        </p:nvSpPr>
        <p:spPr bwMode="gray">
          <a:xfrm>
            <a:off x="11033106" y="6481170"/>
            <a:ext cx="642957" cy="179388"/>
          </a:xfrm>
          <a:prstGeom prst="rect">
            <a:avLst/>
          </a:prstGeom>
        </p:spPr>
        <p:txBody>
          <a:bodyPr vert="horz" lIns="0" tIns="0" rIns="0" bIns="0" rtlCol="0" anchor="ctr" anchorCtr="0"/>
          <a:lstStyle>
            <a:lvl1pPr algn="l">
              <a:defRPr sz="1000">
                <a:solidFill>
                  <a:schemeClr val="tx2">
                    <a:lumMod val="75000"/>
                  </a:schemeClr>
                </a:solidFill>
              </a:defRPr>
            </a:lvl1pPr>
          </a:lstStyle>
          <a:p>
            <a:fld id="{A05D33C4-F885-47B5-BF4F-C90060C4B479}" type="datetime1">
              <a:rPr lang="de-DE" smtClean="0"/>
              <a:t>29.11.2021</a:t>
            </a:fld>
            <a:endParaRPr lang="de-DE"/>
          </a:p>
        </p:txBody>
      </p:sp>
      <p:sp>
        <p:nvSpPr>
          <p:cNvPr id="11" name="Foliennummer">
            <a:extLst>
              <a:ext uri="{FF2B5EF4-FFF2-40B4-BE49-F238E27FC236}">
                <a16:creationId xmlns:a16="http://schemas.microsoft.com/office/drawing/2014/main" id="{58DAAE7E-52B0-4115-AF69-C0A3D94F7A35}"/>
              </a:ext>
            </a:extLst>
          </p:cNvPr>
          <p:cNvSpPr>
            <a:spLocks noGrp="1"/>
          </p:cNvSpPr>
          <p:nvPr>
            <p:ph type="sldNum" sz="quarter" idx="4"/>
          </p:nvPr>
        </p:nvSpPr>
        <p:spPr bwMode="gray">
          <a:xfrm>
            <a:off x="540000" y="6480000"/>
            <a:ext cx="540000" cy="180000"/>
          </a:xfrm>
          <a:prstGeom prst="rect">
            <a:avLst/>
          </a:prstGeom>
        </p:spPr>
        <p:txBody>
          <a:bodyPr vert="horz" lIns="72000" tIns="0" rIns="0" bIns="0" rtlCol="0" anchor="ctr" anchorCtr="0"/>
          <a:lstStyle>
            <a:lvl1pPr algn="l">
              <a:defRPr sz="1050" b="0">
                <a:solidFill>
                  <a:schemeClr val="tx2">
                    <a:lumMod val="75000"/>
                  </a:schemeClr>
                </a:solidFill>
              </a:defRPr>
            </a:lvl1pPr>
          </a:lstStyle>
          <a:p>
            <a:fld id="{02CEFE82-39F2-4F47-8A0C-D5AB3496FA5C}" type="slidenum">
              <a:rPr lang="de-DE" smtClean="0"/>
              <a:pPr/>
              <a:t>‹N›</a:t>
            </a:fld>
            <a:endParaRPr lang="de-DE"/>
          </a:p>
        </p:txBody>
      </p:sp>
    </p:spTree>
    <p:extLst>
      <p:ext uri="{BB962C8B-B14F-4D97-AF65-F5344CB8AC3E}">
        <p14:creationId xmlns:p14="http://schemas.microsoft.com/office/powerpoint/2010/main" val="412430861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59" r:id="rId5"/>
    <p:sldLayoutId id="2147483650" r:id="rId6"/>
    <p:sldLayoutId id="2147483656" r:id="rId7"/>
    <p:sldLayoutId id="2147483654" r:id="rId8"/>
    <p:sldLayoutId id="2147483655" r:id="rId9"/>
    <p:sldLayoutId id="2147483657" r:id="rId10"/>
    <p:sldLayoutId id="2147483658" r:id="rId11"/>
    <p:sldLayoutId id="2147483660" r:id="rId12"/>
    <p:sldLayoutId id="2147483661" r:id="rId13"/>
  </p:sldLayoutIdLst>
  <p:hf hdr="0"/>
  <p:txStyles>
    <p:titleStyle>
      <a:lvl1pPr algn="l" defTabSz="914400" rtl="0" eaLnBrk="1" latinLnBrk="0" hangingPunct="1">
        <a:lnSpc>
          <a:spcPct val="90000"/>
        </a:lnSpc>
        <a:spcBef>
          <a:spcPct val="0"/>
        </a:spcBef>
        <a:buNone/>
        <a:defRPr sz="2800" kern="1200">
          <a:solidFill>
            <a:schemeClr val="tx1"/>
          </a:solidFill>
          <a:latin typeface="+mj-lt"/>
          <a:ea typeface="+mj-ea"/>
          <a:cs typeface="+mj-cs"/>
        </a:defRPr>
      </a:lvl1pPr>
    </p:titleStyle>
    <p:bodyStyle>
      <a:lvl1pPr marL="228600" indent="-228600" algn="l" defTabSz="914400" rtl="0" eaLnBrk="1" latinLnBrk="0" hangingPunct="1">
        <a:lnSpc>
          <a:spcPct val="150000"/>
        </a:lnSpc>
        <a:spcBef>
          <a:spcPts val="1000"/>
        </a:spcBef>
        <a:spcAft>
          <a:spcPts val="600"/>
        </a:spcAft>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spcAft>
          <a:spcPts val="600"/>
        </a:spcAft>
        <a:buFont typeface="Tahoma" panose="020B060403050404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50000"/>
        </a:lnSpc>
        <a:spcBef>
          <a:spcPts val="500"/>
        </a:spcBef>
        <a:spcAft>
          <a:spcPts val="600"/>
        </a:spcAft>
        <a:buFont typeface="Tahoma" panose="020B060403050404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50000"/>
        </a:lnSpc>
        <a:spcBef>
          <a:spcPts val="500"/>
        </a:spcBef>
        <a:spcAft>
          <a:spcPts val="600"/>
        </a:spcAft>
        <a:buFont typeface="Tahoma" panose="020B060403050404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50000"/>
        </a:lnSpc>
        <a:spcBef>
          <a:spcPts val="500"/>
        </a:spcBef>
        <a:spcAft>
          <a:spcPts val="600"/>
        </a:spcAft>
        <a:buFont typeface="Tahoma" panose="020B060403050404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4" userDrawn="1">
          <p15:clr>
            <a:srgbClr val="F26B43"/>
          </p15:clr>
        </p15:guide>
        <p15:guide id="2" pos="3840" userDrawn="1">
          <p15:clr>
            <a:srgbClr val="F26B43"/>
          </p15:clr>
        </p15:guide>
        <p15:guide id="3" pos="325" userDrawn="1">
          <p15:clr>
            <a:srgbClr val="F26B43"/>
          </p15:clr>
        </p15:guide>
        <p15:guide id="4" orient="horz" pos="2160" userDrawn="1">
          <p15:clr>
            <a:srgbClr val="F26B43"/>
          </p15:clr>
        </p15:guide>
        <p15:guide id="5" orient="horz" pos="3974" userDrawn="1">
          <p15:clr>
            <a:srgbClr val="F26B43"/>
          </p15:clr>
        </p15:guide>
        <p15:guide id="6" pos="7355" userDrawn="1">
          <p15:clr>
            <a:srgbClr val="F26B43"/>
          </p15:clr>
        </p15:guide>
        <p15:guide id="7" orient="horz" pos="109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C15713F5-3E88-4F34-A6DD-BE291D507588}"/>
              </a:ext>
            </a:extLst>
          </p:cNvPr>
          <p:cNvSpPr>
            <a:spLocks noGrp="1"/>
          </p:cNvSpPr>
          <p:nvPr>
            <p:ph type="title"/>
          </p:nvPr>
        </p:nvSpPr>
        <p:spPr>
          <a:xfrm>
            <a:off x="515938" y="271791"/>
            <a:ext cx="9358479" cy="540000"/>
          </a:xfrm>
        </p:spPr>
        <p:txBody>
          <a:bodyPr/>
          <a:lstStyle/>
          <a:p>
            <a:r>
              <a:rPr lang="it-CH" noProof="0" dirty="0"/>
              <a:t>Informazioni su questa presentazione </a:t>
            </a:r>
            <a:br>
              <a:rPr lang="it-CH" noProof="0" dirty="0"/>
            </a:br>
            <a:r>
              <a:rPr lang="it-CH" sz="1800" noProof="0" dirty="0"/>
              <a:t>(tenere nascosta la diapositiva!)</a:t>
            </a:r>
            <a:endParaRPr lang="it-CH" i="1" noProof="0" dirty="0"/>
          </a:p>
        </p:txBody>
      </p:sp>
      <p:sp>
        <p:nvSpPr>
          <p:cNvPr id="6" name="Inhaltsplatzhalter 5">
            <a:extLst>
              <a:ext uri="{FF2B5EF4-FFF2-40B4-BE49-F238E27FC236}">
                <a16:creationId xmlns:a16="http://schemas.microsoft.com/office/drawing/2014/main" id="{0880011F-C582-49D5-980A-21004368E5F9}"/>
              </a:ext>
            </a:extLst>
          </p:cNvPr>
          <p:cNvSpPr>
            <a:spLocks noGrp="1"/>
          </p:cNvSpPr>
          <p:nvPr>
            <p:ph sz="half" idx="1"/>
          </p:nvPr>
        </p:nvSpPr>
        <p:spPr>
          <a:xfrm>
            <a:off x="525600" y="1302818"/>
            <a:ext cx="11160124" cy="5005907"/>
          </a:xfrm>
        </p:spPr>
        <p:txBody>
          <a:bodyPr/>
          <a:lstStyle/>
          <a:p>
            <a:pPr marL="0" indent="0">
              <a:lnSpc>
                <a:spcPct val="100000"/>
              </a:lnSpc>
              <a:buNone/>
            </a:pPr>
            <a:r>
              <a:rPr lang="it-CH" sz="2000" noProof="0" dirty="0"/>
              <a:t>Sia la scadenza del periodo transitorio per </a:t>
            </a:r>
            <a:r>
              <a:rPr lang="it-CH" sz="2000" noProof="0" dirty="0" err="1"/>
              <a:t>LFo</a:t>
            </a:r>
            <a:r>
              <a:rPr lang="it-CH" sz="2000" noProof="0" dirty="0"/>
              <a:t> art. 21a e </a:t>
            </a:r>
            <a:r>
              <a:rPr lang="it-CH" sz="2000" noProof="0" dirty="0" err="1"/>
              <a:t>OFo</a:t>
            </a:r>
            <a:r>
              <a:rPr lang="it-CH" sz="2000" noProof="0" dirty="0"/>
              <a:t> art. 34 che l'attuazione della direttiva CFSL 2134 hanno un impatto significativo sull'esecuzione dei lavori forestali in agricoltura. Soprattutto nella formazione degli apprendisti.</a:t>
            </a:r>
          </a:p>
          <a:p>
            <a:pPr marL="0" indent="0">
              <a:lnSpc>
                <a:spcPct val="100000"/>
              </a:lnSpc>
              <a:buNone/>
            </a:pPr>
            <a:r>
              <a:rPr lang="it-CH" sz="2000" noProof="0" dirty="0"/>
              <a:t>In questa presentazione sono esplicati i cambiamenti più importanti.</a:t>
            </a:r>
          </a:p>
          <a:p>
            <a:pPr marL="0" indent="0">
              <a:lnSpc>
                <a:spcPct val="100000"/>
              </a:lnSpc>
              <a:buNone/>
            </a:pPr>
            <a:r>
              <a:rPr lang="it-CH" sz="2000" noProof="0" dirty="0"/>
              <a:t>Questo set di diapositive è destinato a eventi informativi come le conferenze sulla formazione professionale. La presentazione può essere fatta dagli stessi responsabili.</a:t>
            </a:r>
          </a:p>
          <a:p>
            <a:pPr marL="0" indent="0">
              <a:lnSpc>
                <a:spcPct val="100000"/>
              </a:lnSpc>
              <a:buNone/>
            </a:pPr>
            <a:r>
              <a:rPr lang="it-CH" sz="2000" noProof="0" dirty="0"/>
              <a:t>Ulteriori informazioni e note possono essere trovate nelle note di ogni diapositiva.</a:t>
            </a:r>
            <a:endParaRPr lang="it-CH" sz="2000" i="1" noProof="0" dirty="0"/>
          </a:p>
        </p:txBody>
      </p:sp>
      <p:graphicFrame>
        <p:nvGraphicFramePr>
          <p:cNvPr id="4" name="Tabelle 7">
            <a:extLst>
              <a:ext uri="{FF2B5EF4-FFF2-40B4-BE49-F238E27FC236}">
                <a16:creationId xmlns:a16="http://schemas.microsoft.com/office/drawing/2014/main" id="{620A4AEC-7427-4F5F-8C72-F7AD6A44BA19}"/>
              </a:ext>
            </a:extLst>
          </p:cNvPr>
          <p:cNvGraphicFramePr>
            <a:graphicFrameLocks noGrp="1"/>
          </p:cNvGraphicFramePr>
          <p:nvPr>
            <p:extLst>
              <p:ext uri="{D42A27DB-BD31-4B8C-83A1-F6EECF244321}">
                <p14:modId xmlns:p14="http://schemas.microsoft.com/office/powerpoint/2010/main" val="229228050"/>
              </p:ext>
            </p:extLst>
          </p:nvPr>
        </p:nvGraphicFramePr>
        <p:xfrm>
          <a:off x="424498" y="4635119"/>
          <a:ext cx="11261226" cy="1437640"/>
        </p:xfrm>
        <a:graphic>
          <a:graphicData uri="http://schemas.openxmlformats.org/drawingml/2006/table">
            <a:tbl>
              <a:tblPr firstRow="1" bandRow="1">
                <a:tableStyleId>{2D5ABB26-0587-4C30-8999-92F81FD0307C}</a:tableStyleId>
              </a:tblPr>
              <a:tblGrid>
                <a:gridCol w="3989847">
                  <a:extLst>
                    <a:ext uri="{9D8B030D-6E8A-4147-A177-3AD203B41FA5}">
                      <a16:colId xmlns:a16="http://schemas.microsoft.com/office/drawing/2014/main" val="1791830547"/>
                    </a:ext>
                  </a:extLst>
                </a:gridCol>
                <a:gridCol w="830317">
                  <a:extLst>
                    <a:ext uri="{9D8B030D-6E8A-4147-A177-3AD203B41FA5}">
                      <a16:colId xmlns:a16="http://schemas.microsoft.com/office/drawing/2014/main" val="1932906122"/>
                    </a:ext>
                  </a:extLst>
                </a:gridCol>
                <a:gridCol w="6441062">
                  <a:extLst>
                    <a:ext uri="{9D8B030D-6E8A-4147-A177-3AD203B41FA5}">
                      <a16:colId xmlns:a16="http://schemas.microsoft.com/office/drawing/2014/main" val="1252114921"/>
                    </a:ext>
                  </a:extLst>
                </a:gridCol>
              </a:tblGrid>
              <a:tr h="370840">
                <a:tc>
                  <a:txBody>
                    <a:bodyPr/>
                    <a:lstStyle/>
                    <a:p>
                      <a:r>
                        <a:rPr lang="de-CH" sz="1600" b="1" dirty="0"/>
                        <a:t>SPIA</a:t>
                      </a:r>
                    </a:p>
                  </a:txBody>
                  <a:tcPr>
                    <a:lnL>
                      <a:noFill/>
                    </a:lnL>
                    <a:lnR>
                      <a:noFill/>
                    </a:lnR>
                    <a:lnT>
                      <a:noFill/>
                    </a:lnT>
                    <a:lnB>
                      <a:noFill/>
                    </a:lnB>
                    <a:lnTlToBr w="12700" cmpd="sng">
                      <a:noFill/>
                      <a:prstDash val="solid"/>
                    </a:lnTlToBr>
                    <a:lnBlToTr w="12700" cmpd="sng">
                      <a:noFill/>
                      <a:prstDash val="solid"/>
                    </a:lnBlToTr>
                  </a:tcPr>
                </a:tc>
                <a:tc>
                  <a:txBody>
                    <a:bodyPr/>
                    <a:lstStyle/>
                    <a:p>
                      <a:endParaRPr lang="de-CH" sz="1600" b="1"/>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r>
                        <a:rPr lang="de-CH" sz="1600" b="1" dirty="0"/>
                        <a:t>agriss</a:t>
                      </a:r>
                    </a:p>
                  </a:txBody>
                  <a:tcP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770106641"/>
                  </a:ext>
                </a:extLst>
              </a:tr>
              <a:tr h="370840">
                <a:tc>
                  <a:txBody>
                    <a:bodyPr/>
                    <a:lstStyle/>
                    <a:p>
                      <a:r>
                        <a:rPr lang="de-CH" sz="1600" dirty="0"/>
                        <a:t>Picardiestrasse 3 </a:t>
                      </a:r>
                    </a:p>
                    <a:p>
                      <a:r>
                        <a:rPr lang="de-CH" sz="1600" dirty="0"/>
                        <a:t>5040 Schöftland</a:t>
                      </a:r>
                    </a:p>
                    <a:p>
                      <a:r>
                        <a:rPr lang="de-CH" sz="1600" dirty="0"/>
                        <a:t>062 739 50 40</a:t>
                      </a:r>
                    </a:p>
                    <a:p>
                      <a:r>
                        <a:rPr lang="de-CH" sz="1600" dirty="0"/>
                        <a:t>www.bul.ch</a:t>
                      </a:r>
                    </a:p>
                  </a:txBody>
                  <a:tcPr>
                    <a:lnL>
                      <a:noFill/>
                    </a:lnL>
                    <a:lnR>
                      <a:noFill/>
                    </a:lnR>
                    <a:lnT>
                      <a:noFill/>
                    </a:lnT>
                    <a:lnB>
                      <a:noFill/>
                    </a:lnB>
                    <a:lnTlToBr w="12700" cmpd="sng">
                      <a:noFill/>
                      <a:prstDash val="solid"/>
                    </a:lnTlToBr>
                    <a:lnBlToTr w="12700" cmpd="sng">
                      <a:noFill/>
                      <a:prstDash val="solid"/>
                    </a:lnBlToTr>
                  </a:tcPr>
                </a:tc>
                <a:tc>
                  <a:txBody>
                    <a:bodyPr/>
                    <a:lstStyle/>
                    <a:p>
                      <a:endParaRPr lang="de-CH" sz="1600" dirty="0"/>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r>
                        <a:rPr lang="de-CH" sz="1600" dirty="0"/>
                        <a:t>Picardiestrasse 3 </a:t>
                      </a:r>
                    </a:p>
                    <a:p>
                      <a:r>
                        <a:rPr lang="de-CH" sz="1600" dirty="0"/>
                        <a:t>5040 Schöftland</a:t>
                      </a:r>
                    </a:p>
                    <a:p>
                      <a:r>
                        <a:rPr lang="de-CH" sz="1600" dirty="0"/>
                        <a:t>062 739 50 70</a:t>
                      </a:r>
                    </a:p>
                    <a:p>
                      <a:r>
                        <a:rPr lang="de-CH" sz="1600" dirty="0"/>
                        <a:t>www.agriss.ch</a:t>
                      </a:r>
                    </a:p>
                  </a:txBody>
                  <a:tcP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42501103"/>
                  </a:ext>
                </a:extLst>
              </a:tr>
            </a:tbl>
          </a:graphicData>
        </a:graphic>
      </p:graphicFrame>
      <p:pic>
        <p:nvPicPr>
          <p:cNvPr id="10" name="Grafik 9">
            <a:extLst>
              <a:ext uri="{FF2B5EF4-FFF2-40B4-BE49-F238E27FC236}">
                <a16:creationId xmlns:a16="http://schemas.microsoft.com/office/drawing/2014/main" id="{352E03C5-84A0-4259-96D1-BC760E9B40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gray">
          <a:xfrm>
            <a:off x="2306986" y="5119741"/>
            <a:ext cx="1814944" cy="870881"/>
          </a:xfrm>
          <a:prstGeom prst="rect">
            <a:avLst/>
          </a:prstGeom>
        </p:spPr>
      </p:pic>
      <p:pic>
        <p:nvPicPr>
          <p:cNvPr id="3" name="Grafik 2">
            <a:extLst>
              <a:ext uri="{FF2B5EF4-FFF2-40B4-BE49-F238E27FC236}">
                <a16:creationId xmlns:a16="http://schemas.microsoft.com/office/drawing/2014/main" id="{DA1E6788-90EE-4325-A69C-94D7098B3DE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17164" y="5119741"/>
            <a:ext cx="752908" cy="925511"/>
          </a:xfrm>
          <a:prstGeom prst="rect">
            <a:avLst/>
          </a:prstGeom>
        </p:spPr>
      </p:pic>
      <p:pic>
        <p:nvPicPr>
          <p:cNvPr id="9" name="Grafik 8">
            <a:extLst>
              <a:ext uri="{FF2B5EF4-FFF2-40B4-BE49-F238E27FC236}">
                <a16:creationId xmlns:a16="http://schemas.microsoft.com/office/drawing/2014/main" id="{C10AB5B5-2DB6-4615-AD75-F44D9BE2932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17164" y="6209833"/>
            <a:ext cx="4368560" cy="455957"/>
          </a:xfrm>
          <a:prstGeom prst="rect">
            <a:avLst/>
          </a:prstGeom>
        </p:spPr>
      </p:pic>
    </p:spTree>
    <p:extLst>
      <p:ext uri="{BB962C8B-B14F-4D97-AF65-F5344CB8AC3E}">
        <p14:creationId xmlns:p14="http://schemas.microsoft.com/office/powerpoint/2010/main" val="187739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abgerundete Ecken 11">
            <a:extLst>
              <a:ext uri="{FF2B5EF4-FFF2-40B4-BE49-F238E27FC236}">
                <a16:creationId xmlns:a16="http://schemas.microsoft.com/office/drawing/2014/main" id="{9799E65C-8AAC-41DE-BD03-7404E2F46128}"/>
              </a:ext>
            </a:extLst>
          </p:cNvPr>
          <p:cNvSpPr/>
          <p:nvPr/>
        </p:nvSpPr>
        <p:spPr>
          <a:xfrm>
            <a:off x="525365" y="1736725"/>
            <a:ext cx="7721131" cy="93062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Inhaltsplatzhalter 1">
            <a:extLst>
              <a:ext uri="{FF2B5EF4-FFF2-40B4-BE49-F238E27FC236}">
                <a16:creationId xmlns:a16="http://schemas.microsoft.com/office/drawing/2014/main" id="{F4EE1EC2-3E9E-48F0-B46D-1E74D28D9D5B}"/>
              </a:ext>
            </a:extLst>
          </p:cNvPr>
          <p:cNvSpPr>
            <a:spLocks noGrp="1"/>
          </p:cNvSpPr>
          <p:nvPr>
            <p:ph sz="half" idx="1"/>
          </p:nvPr>
        </p:nvSpPr>
        <p:spPr>
          <a:xfrm>
            <a:off x="525365" y="1736725"/>
            <a:ext cx="7861890" cy="4572000"/>
          </a:xfrm>
        </p:spPr>
        <p:txBody>
          <a:bodyPr/>
          <a:lstStyle/>
          <a:p>
            <a:pPr>
              <a:lnSpc>
                <a:spcPct val="120000"/>
              </a:lnSpc>
            </a:pPr>
            <a:r>
              <a:rPr lang="de-CH" dirty="0" err="1"/>
              <a:t>Apprendisti</a:t>
            </a:r>
            <a:r>
              <a:rPr lang="de-CH" dirty="0"/>
              <a:t> e </a:t>
            </a:r>
            <a:r>
              <a:rPr lang="de-CH" dirty="0" err="1"/>
              <a:t>impiegati</a:t>
            </a:r>
            <a:r>
              <a:rPr lang="de-CH" dirty="0"/>
              <a:t> </a:t>
            </a:r>
            <a:r>
              <a:rPr lang="de-CH" dirty="0" err="1"/>
              <a:t>necessitano</a:t>
            </a:r>
            <a:r>
              <a:rPr lang="de-CH" dirty="0"/>
              <a:t> di </a:t>
            </a:r>
            <a:r>
              <a:rPr lang="de-CH" dirty="0" err="1"/>
              <a:t>una</a:t>
            </a:r>
            <a:r>
              <a:rPr lang="de-CH" dirty="0"/>
              <a:t> </a:t>
            </a:r>
            <a:r>
              <a:rPr lang="de-CH" dirty="0" err="1"/>
              <a:t>formazione</a:t>
            </a:r>
            <a:r>
              <a:rPr lang="de-CH" dirty="0"/>
              <a:t> per </a:t>
            </a:r>
            <a:r>
              <a:rPr lang="de-CH" dirty="0" err="1"/>
              <a:t>lavori</a:t>
            </a:r>
            <a:r>
              <a:rPr lang="de-CH" dirty="0"/>
              <a:t> </a:t>
            </a:r>
            <a:r>
              <a:rPr lang="de-CH" dirty="0" err="1"/>
              <a:t>forestali</a:t>
            </a:r>
            <a:r>
              <a:rPr lang="de-CH" dirty="0"/>
              <a:t> di </a:t>
            </a:r>
            <a:r>
              <a:rPr lang="de-CH" dirty="0" err="1"/>
              <a:t>almeno</a:t>
            </a:r>
            <a:r>
              <a:rPr lang="de-CH" dirty="0"/>
              <a:t> 10 giorni</a:t>
            </a:r>
            <a:r>
              <a:rPr lang="de-CH" baseline="30000" dirty="0"/>
              <a:t>1)</a:t>
            </a:r>
            <a:endParaRPr lang="de-CH" baseline="30000" dirty="0">
              <a:highlight>
                <a:srgbClr val="FFFF00"/>
              </a:highlight>
            </a:endParaRPr>
          </a:p>
          <a:p>
            <a:pPr marL="0" indent="0">
              <a:buNone/>
            </a:pPr>
            <a:endParaRPr lang="de-CH" sz="1800" i="1" baseline="30000" dirty="0"/>
          </a:p>
          <a:p>
            <a:pPr marL="0" indent="0">
              <a:buNone/>
            </a:pPr>
            <a:r>
              <a:rPr lang="de-CH" sz="1800" i="1" baseline="30000" dirty="0"/>
              <a:t>1</a:t>
            </a:r>
            <a:r>
              <a:rPr lang="it-CH" sz="1800" i="1" noProof="0" dirty="0"/>
              <a:t> ) Come organo di controllo, agriss verificherà il rispetto di questa </a:t>
            </a:r>
            <a:r>
              <a:rPr lang="it-CH" sz="1800" i="1" dirty="0"/>
              <a:t>Di</a:t>
            </a:r>
            <a:r>
              <a:rPr lang="it-CH" sz="1800" i="1" noProof="0" dirty="0" err="1"/>
              <a:t>rettiva</a:t>
            </a:r>
            <a:r>
              <a:rPr lang="it-CH" sz="1800" i="1" noProof="0" dirty="0"/>
              <a:t> a partire dal 1.1.2022.</a:t>
            </a:r>
            <a:r>
              <a:rPr lang="de-CH" sz="1800" i="1" dirty="0"/>
              <a:t>.</a:t>
            </a:r>
          </a:p>
        </p:txBody>
      </p:sp>
      <p:sp>
        <p:nvSpPr>
          <p:cNvPr id="3" name="Titel 2">
            <a:extLst>
              <a:ext uri="{FF2B5EF4-FFF2-40B4-BE49-F238E27FC236}">
                <a16:creationId xmlns:a16="http://schemas.microsoft.com/office/drawing/2014/main" id="{8CB7141D-9928-4E79-9D8B-C92829B06FB3}"/>
              </a:ext>
            </a:extLst>
          </p:cNvPr>
          <p:cNvSpPr>
            <a:spLocks noGrp="1"/>
          </p:cNvSpPr>
          <p:nvPr>
            <p:ph type="title"/>
          </p:nvPr>
        </p:nvSpPr>
        <p:spPr/>
        <p:txBody>
          <a:bodyPr/>
          <a:lstStyle/>
          <a:p>
            <a:r>
              <a:rPr lang="it-CH" noProof="0" dirty="0"/>
              <a:t>Conclusione</a:t>
            </a:r>
            <a:br>
              <a:rPr lang="it-CH" noProof="0" dirty="0"/>
            </a:br>
            <a:r>
              <a:rPr lang="it-CH" noProof="0" dirty="0"/>
              <a:t>Apprendisti e impiegati in agricoltura</a:t>
            </a:r>
            <a:endParaRPr lang="de-CH" dirty="0"/>
          </a:p>
        </p:txBody>
      </p:sp>
      <p:sp>
        <p:nvSpPr>
          <p:cNvPr id="4" name="Datumsplatzhalter 3">
            <a:extLst>
              <a:ext uri="{FF2B5EF4-FFF2-40B4-BE49-F238E27FC236}">
                <a16:creationId xmlns:a16="http://schemas.microsoft.com/office/drawing/2014/main" id="{0A1AC282-0EB7-47A0-A4AF-2F68AC81F25C}"/>
              </a:ext>
            </a:extLst>
          </p:cNvPr>
          <p:cNvSpPr>
            <a:spLocks noGrp="1"/>
          </p:cNvSpPr>
          <p:nvPr>
            <p:ph type="dt" sz="half" idx="2"/>
          </p:nvPr>
        </p:nvSpPr>
        <p:spPr/>
        <p:txBody>
          <a:bodyPr/>
          <a:lstStyle/>
          <a:p>
            <a:fld id="{92C8DDD5-F8FF-4C13-B31D-0F1AF0780301}" type="datetime1">
              <a:rPr lang="de-DE" smtClean="0"/>
              <a:t>29.11.2021</a:t>
            </a:fld>
            <a:endParaRPr lang="de-DE"/>
          </a:p>
        </p:txBody>
      </p:sp>
      <p:sp>
        <p:nvSpPr>
          <p:cNvPr id="6" name="Foliennummernplatzhalter 5">
            <a:extLst>
              <a:ext uri="{FF2B5EF4-FFF2-40B4-BE49-F238E27FC236}">
                <a16:creationId xmlns:a16="http://schemas.microsoft.com/office/drawing/2014/main" id="{E76C811E-45E6-48DC-9295-9DAF5C0D4BCB}"/>
              </a:ext>
            </a:extLst>
          </p:cNvPr>
          <p:cNvSpPr>
            <a:spLocks noGrp="1"/>
          </p:cNvSpPr>
          <p:nvPr>
            <p:ph type="sldNum" sz="quarter" idx="4"/>
          </p:nvPr>
        </p:nvSpPr>
        <p:spPr>
          <a:xfrm>
            <a:off x="540000" y="6480000"/>
            <a:ext cx="540000" cy="180000"/>
          </a:xfrm>
        </p:spPr>
        <p:txBody>
          <a:bodyPr/>
          <a:lstStyle/>
          <a:p>
            <a:fld id="{02CEFE82-39F2-4F47-8A0C-D5AB3496FA5C}" type="slidenum">
              <a:rPr lang="de-DE" smtClean="0"/>
              <a:pPr/>
              <a:t>10</a:t>
            </a:fld>
            <a:endParaRPr lang="de-DE"/>
          </a:p>
        </p:txBody>
      </p:sp>
      <p:sp>
        <p:nvSpPr>
          <p:cNvPr id="11" name="Textfeld 10">
            <a:extLst>
              <a:ext uri="{FF2B5EF4-FFF2-40B4-BE49-F238E27FC236}">
                <a16:creationId xmlns:a16="http://schemas.microsoft.com/office/drawing/2014/main" id="{FE9CD4AB-F94F-488E-898E-6A768AFD6C67}"/>
              </a:ext>
            </a:extLst>
          </p:cNvPr>
          <p:cNvSpPr txBox="1"/>
          <p:nvPr/>
        </p:nvSpPr>
        <p:spPr>
          <a:xfrm>
            <a:off x="155787" y="270000"/>
            <a:ext cx="298026" cy="400560"/>
          </a:xfrm>
          <a:prstGeom prst="rect">
            <a:avLst/>
          </a:prstGeom>
          <a:solidFill>
            <a:schemeClr val="accent2"/>
          </a:solidFill>
        </p:spPr>
        <p:txBody>
          <a:bodyPr wrap="none" lIns="36000" tIns="0" rIns="0" bIns="0" rtlCol="0" anchor="ctr" anchorCtr="0">
            <a:noAutofit/>
          </a:bodyPr>
          <a:lstStyle/>
          <a:p>
            <a:pPr algn="l"/>
            <a:r>
              <a:rPr lang="de-CH" sz="2800" b="1">
                <a:latin typeface="Arial" panose="020B0604020202020204" pitchFamily="34" charset="0"/>
                <a:cs typeface="Arial" panose="020B0604020202020204" pitchFamily="34" charset="0"/>
              </a:rPr>
              <a:t>3</a:t>
            </a:r>
            <a:endParaRPr lang="de-CH" b="1">
              <a:latin typeface="Arial" panose="020B0604020202020204" pitchFamily="34" charset="0"/>
              <a:cs typeface="Arial" panose="020B0604020202020204" pitchFamily="34" charset="0"/>
            </a:endParaRPr>
          </a:p>
        </p:txBody>
      </p:sp>
      <p:pic>
        <p:nvPicPr>
          <p:cNvPr id="8" name="Inhaltsplatzhalter 7">
            <a:extLst>
              <a:ext uri="{FF2B5EF4-FFF2-40B4-BE49-F238E27FC236}">
                <a16:creationId xmlns:a16="http://schemas.microsoft.com/office/drawing/2014/main" id="{4B950EB7-01ED-41D3-8ACA-7BF267DA7CE3}"/>
              </a:ext>
            </a:extLst>
          </p:cNvPr>
          <p:cNvPicPr>
            <a:picLocks noGrp="1" noChangeAspect="1"/>
          </p:cNvPicPr>
          <p:nvPr>
            <p:ph sz="half" idx="34"/>
          </p:nvPr>
        </p:nvPicPr>
        <p:blipFill rotWithShape="1">
          <a:blip r:embed="rId3" cstate="screen">
            <a:extLst>
              <a:ext uri="{28A0092B-C50C-407E-A947-70E740481C1C}">
                <a14:useLocalDpi xmlns:a14="http://schemas.microsoft.com/office/drawing/2010/main"/>
              </a:ext>
            </a:extLst>
          </a:blip>
          <a:srcRect/>
          <a:stretch/>
        </p:blipFill>
        <p:spPr>
          <a:xfrm>
            <a:off x="9032617" y="1736725"/>
            <a:ext cx="2634018" cy="4572000"/>
          </a:xfrm>
          <a:prstGeom prst="rect">
            <a:avLst/>
          </a:prstGeom>
        </p:spPr>
      </p:pic>
    </p:spTree>
    <p:extLst>
      <p:ext uri="{BB962C8B-B14F-4D97-AF65-F5344CB8AC3E}">
        <p14:creationId xmlns:p14="http://schemas.microsoft.com/office/powerpoint/2010/main" val="1441431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F4EE1EC2-3E9E-48F0-B46D-1E74D28D9D5B}"/>
              </a:ext>
            </a:extLst>
          </p:cNvPr>
          <p:cNvSpPr>
            <a:spLocks noGrp="1"/>
          </p:cNvSpPr>
          <p:nvPr>
            <p:ph sz="half" idx="1"/>
          </p:nvPr>
        </p:nvSpPr>
        <p:spPr>
          <a:xfrm>
            <a:off x="525365" y="1736725"/>
            <a:ext cx="7809744" cy="4572000"/>
          </a:xfrm>
        </p:spPr>
        <p:txBody>
          <a:bodyPr/>
          <a:lstStyle/>
          <a:p>
            <a:pPr>
              <a:lnSpc>
                <a:spcPct val="120000"/>
              </a:lnSpc>
            </a:pPr>
            <a:r>
              <a:rPr lang="it-CH" dirty="0"/>
              <a:t>Dopo aver completato con successo il corso base, gli apprendisti possono acquisire esperienza pratica:
Solo quanto imparato nel corso base
Supervisione e guida da parte di un forestale o del formatore professionale agricolo con prova di formazione di 10 giorni secondo </a:t>
            </a:r>
            <a:r>
              <a:rPr lang="it-CH" dirty="0" err="1"/>
              <a:t>LFo</a:t>
            </a:r>
            <a:r>
              <a:rPr lang="it-CH" dirty="0"/>
              <a:t> e diversi anni di esperienza nel lavoro di raccolta del legname
Il corso complementare dovrebbe essere completato entro 2 anni, apprendisti quindi al 3° anno di formazione</a:t>
            </a:r>
            <a:endParaRPr lang="de-CH" dirty="0"/>
          </a:p>
        </p:txBody>
      </p:sp>
      <p:sp>
        <p:nvSpPr>
          <p:cNvPr id="3" name="Titel 2">
            <a:extLst>
              <a:ext uri="{FF2B5EF4-FFF2-40B4-BE49-F238E27FC236}">
                <a16:creationId xmlns:a16="http://schemas.microsoft.com/office/drawing/2014/main" id="{8CB7141D-9928-4E79-9D8B-C92829B06FB3}"/>
              </a:ext>
            </a:extLst>
          </p:cNvPr>
          <p:cNvSpPr>
            <a:spLocks noGrp="1"/>
          </p:cNvSpPr>
          <p:nvPr>
            <p:ph type="title"/>
          </p:nvPr>
        </p:nvSpPr>
        <p:spPr/>
        <p:txBody>
          <a:bodyPr/>
          <a:lstStyle/>
          <a:p>
            <a:r>
              <a:rPr lang="de-DE" dirty="0" err="1"/>
              <a:t>Esperienza</a:t>
            </a:r>
            <a:r>
              <a:rPr lang="de-DE" dirty="0"/>
              <a:t> </a:t>
            </a:r>
            <a:r>
              <a:rPr lang="de-DE" dirty="0" err="1"/>
              <a:t>pratica</a:t>
            </a:r>
            <a:br>
              <a:rPr lang="de-DE" dirty="0"/>
            </a:br>
            <a:r>
              <a:rPr lang="de-DE" dirty="0" err="1"/>
              <a:t>Apprendisti</a:t>
            </a:r>
            <a:r>
              <a:rPr lang="de-DE" dirty="0"/>
              <a:t> in </a:t>
            </a:r>
            <a:r>
              <a:rPr lang="de-DE" dirty="0" err="1"/>
              <a:t>agricoltura</a:t>
            </a:r>
            <a:endParaRPr lang="de-CH" dirty="0"/>
          </a:p>
        </p:txBody>
      </p:sp>
      <p:sp>
        <p:nvSpPr>
          <p:cNvPr id="4" name="Datumsplatzhalter 3">
            <a:extLst>
              <a:ext uri="{FF2B5EF4-FFF2-40B4-BE49-F238E27FC236}">
                <a16:creationId xmlns:a16="http://schemas.microsoft.com/office/drawing/2014/main" id="{0A1AC282-0EB7-47A0-A4AF-2F68AC81F25C}"/>
              </a:ext>
            </a:extLst>
          </p:cNvPr>
          <p:cNvSpPr>
            <a:spLocks noGrp="1"/>
          </p:cNvSpPr>
          <p:nvPr>
            <p:ph type="dt" sz="half" idx="2"/>
          </p:nvPr>
        </p:nvSpPr>
        <p:spPr/>
        <p:txBody>
          <a:bodyPr/>
          <a:lstStyle/>
          <a:p>
            <a:fld id="{92C8DDD5-F8FF-4C13-B31D-0F1AF0780301}" type="datetime1">
              <a:rPr lang="de-DE" smtClean="0"/>
              <a:t>29.11.2021</a:t>
            </a:fld>
            <a:endParaRPr lang="de-DE"/>
          </a:p>
        </p:txBody>
      </p:sp>
      <p:sp>
        <p:nvSpPr>
          <p:cNvPr id="6" name="Foliennummernplatzhalter 5">
            <a:extLst>
              <a:ext uri="{FF2B5EF4-FFF2-40B4-BE49-F238E27FC236}">
                <a16:creationId xmlns:a16="http://schemas.microsoft.com/office/drawing/2014/main" id="{E76C811E-45E6-48DC-9295-9DAF5C0D4BCB}"/>
              </a:ext>
            </a:extLst>
          </p:cNvPr>
          <p:cNvSpPr>
            <a:spLocks noGrp="1"/>
          </p:cNvSpPr>
          <p:nvPr>
            <p:ph type="sldNum" sz="quarter" idx="4"/>
          </p:nvPr>
        </p:nvSpPr>
        <p:spPr>
          <a:xfrm>
            <a:off x="540000" y="6480000"/>
            <a:ext cx="540000" cy="180000"/>
          </a:xfrm>
        </p:spPr>
        <p:txBody>
          <a:bodyPr/>
          <a:lstStyle/>
          <a:p>
            <a:fld id="{02CEFE82-39F2-4F47-8A0C-D5AB3496FA5C}" type="slidenum">
              <a:rPr lang="de-DE" smtClean="0"/>
              <a:pPr/>
              <a:t>11</a:t>
            </a:fld>
            <a:endParaRPr lang="de-DE"/>
          </a:p>
        </p:txBody>
      </p:sp>
      <p:sp>
        <p:nvSpPr>
          <p:cNvPr id="11" name="Textfeld 10">
            <a:extLst>
              <a:ext uri="{FF2B5EF4-FFF2-40B4-BE49-F238E27FC236}">
                <a16:creationId xmlns:a16="http://schemas.microsoft.com/office/drawing/2014/main" id="{FE9CD4AB-F94F-488E-898E-6A768AFD6C67}"/>
              </a:ext>
            </a:extLst>
          </p:cNvPr>
          <p:cNvSpPr txBox="1"/>
          <p:nvPr/>
        </p:nvSpPr>
        <p:spPr>
          <a:xfrm>
            <a:off x="155787" y="270000"/>
            <a:ext cx="298026" cy="400560"/>
          </a:xfrm>
          <a:prstGeom prst="rect">
            <a:avLst/>
          </a:prstGeom>
          <a:solidFill>
            <a:schemeClr val="accent2"/>
          </a:solidFill>
        </p:spPr>
        <p:txBody>
          <a:bodyPr wrap="none" lIns="36000" tIns="0" rIns="0" bIns="0" rtlCol="0" anchor="ctr" anchorCtr="0">
            <a:noAutofit/>
          </a:bodyPr>
          <a:lstStyle/>
          <a:p>
            <a:pPr algn="l"/>
            <a:r>
              <a:rPr lang="de-CH" sz="2800" b="1">
                <a:latin typeface="Arial" panose="020B0604020202020204" pitchFamily="34" charset="0"/>
                <a:cs typeface="Arial" panose="020B0604020202020204" pitchFamily="34" charset="0"/>
              </a:rPr>
              <a:t>3</a:t>
            </a:r>
            <a:endParaRPr lang="de-CH" b="1">
              <a:latin typeface="Arial" panose="020B0604020202020204" pitchFamily="34" charset="0"/>
              <a:cs typeface="Arial" panose="020B0604020202020204" pitchFamily="34" charset="0"/>
            </a:endParaRPr>
          </a:p>
        </p:txBody>
      </p:sp>
      <p:pic>
        <p:nvPicPr>
          <p:cNvPr id="12" name="Inhaltsplatzhalter 11">
            <a:extLst>
              <a:ext uri="{FF2B5EF4-FFF2-40B4-BE49-F238E27FC236}">
                <a16:creationId xmlns:a16="http://schemas.microsoft.com/office/drawing/2014/main" id="{17A48D11-EFE4-4A50-B7F8-65343A4CAA51}"/>
              </a:ext>
            </a:extLst>
          </p:cNvPr>
          <p:cNvPicPr>
            <a:picLocks noGrp="1" noChangeAspect="1"/>
          </p:cNvPicPr>
          <p:nvPr>
            <p:ph sz="half" idx="34"/>
          </p:nvPr>
        </p:nvPicPr>
        <p:blipFill>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a:off x="8191134" y="1736725"/>
            <a:ext cx="3799404" cy="3804266"/>
          </a:xfrm>
          <a:prstGeom prst="rect">
            <a:avLst/>
          </a:prstGeom>
        </p:spPr>
      </p:pic>
    </p:spTree>
    <p:extLst>
      <p:ext uri="{BB962C8B-B14F-4D97-AF65-F5344CB8AC3E}">
        <p14:creationId xmlns:p14="http://schemas.microsoft.com/office/powerpoint/2010/main" val="3287504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F4EE1EC2-3E9E-48F0-B46D-1E74D28D9D5B}"/>
              </a:ext>
            </a:extLst>
          </p:cNvPr>
          <p:cNvSpPr>
            <a:spLocks noGrp="1"/>
          </p:cNvSpPr>
          <p:nvPr>
            <p:ph sz="half" idx="1"/>
          </p:nvPr>
        </p:nvSpPr>
        <p:spPr/>
        <p:txBody>
          <a:bodyPr/>
          <a:lstStyle/>
          <a:p>
            <a:pPr marL="0" indent="0">
              <a:buNone/>
            </a:pPr>
            <a:r>
              <a:rPr lang="it-CH" noProof="0" dirty="0"/>
              <a:t>Lavoro consentito SENZA formazione:</a:t>
            </a:r>
          </a:p>
          <a:p>
            <a:r>
              <a:rPr lang="it-CH" noProof="0" dirty="0"/>
              <a:t>Per esempio, spaccare la legna senza segare.</a:t>
            </a:r>
          </a:p>
          <a:p>
            <a:r>
              <a:rPr lang="it-CH" noProof="0" dirty="0"/>
              <a:t>Per esempio, impilare la legna a mano</a:t>
            </a:r>
          </a:p>
        </p:txBody>
      </p:sp>
      <p:sp>
        <p:nvSpPr>
          <p:cNvPr id="3" name="Titel 2">
            <a:extLst>
              <a:ext uri="{FF2B5EF4-FFF2-40B4-BE49-F238E27FC236}">
                <a16:creationId xmlns:a16="http://schemas.microsoft.com/office/drawing/2014/main" id="{8CB7141D-9928-4E79-9D8B-C92829B06FB3}"/>
              </a:ext>
            </a:extLst>
          </p:cNvPr>
          <p:cNvSpPr>
            <a:spLocks noGrp="1"/>
          </p:cNvSpPr>
          <p:nvPr>
            <p:ph type="title"/>
          </p:nvPr>
        </p:nvSpPr>
        <p:spPr>
          <a:xfrm>
            <a:off x="525365" y="270000"/>
            <a:ext cx="9722139" cy="885032"/>
          </a:xfrm>
        </p:spPr>
        <p:txBody>
          <a:bodyPr/>
          <a:lstStyle/>
          <a:p>
            <a:r>
              <a:rPr lang="it-CH" noProof="0" dirty="0"/>
              <a:t>Conclusione</a:t>
            </a:r>
            <a:br>
              <a:rPr lang="it-CH" noProof="0" dirty="0"/>
            </a:br>
            <a:r>
              <a:rPr lang="it-CH" noProof="0" dirty="0"/>
              <a:t>Apprendisti e impiegati in agricoltura</a:t>
            </a:r>
          </a:p>
        </p:txBody>
      </p:sp>
      <p:sp>
        <p:nvSpPr>
          <p:cNvPr id="4" name="Datumsplatzhalter 3">
            <a:extLst>
              <a:ext uri="{FF2B5EF4-FFF2-40B4-BE49-F238E27FC236}">
                <a16:creationId xmlns:a16="http://schemas.microsoft.com/office/drawing/2014/main" id="{0A1AC282-0EB7-47A0-A4AF-2F68AC81F25C}"/>
              </a:ext>
            </a:extLst>
          </p:cNvPr>
          <p:cNvSpPr>
            <a:spLocks noGrp="1"/>
          </p:cNvSpPr>
          <p:nvPr>
            <p:ph type="dt" sz="half" idx="2"/>
          </p:nvPr>
        </p:nvSpPr>
        <p:spPr/>
        <p:txBody>
          <a:bodyPr/>
          <a:lstStyle/>
          <a:p>
            <a:fld id="{92C8DDD5-F8FF-4C13-B31D-0F1AF0780301}" type="datetime1">
              <a:rPr lang="de-DE" smtClean="0"/>
              <a:t>29.11.2021</a:t>
            </a:fld>
            <a:endParaRPr lang="de-DE"/>
          </a:p>
        </p:txBody>
      </p:sp>
      <p:sp>
        <p:nvSpPr>
          <p:cNvPr id="6" name="Foliennummernplatzhalter 5">
            <a:extLst>
              <a:ext uri="{FF2B5EF4-FFF2-40B4-BE49-F238E27FC236}">
                <a16:creationId xmlns:a16="http://schemas.microsoft.com/office/drawing/2014/main" id="{E76C811E-45E6-48DC-9295-9DAF5C0D4BCB}"/>
              </a:ext>
            </a:extLst>
          </p:cNvPr>
          <p:cNvSpPr>
            <a:spLocks noGrp="1"/>
          </p:cNvSpPr>
          <p:nvPr>
            <p:ph type="sldNum" sz="quarter" idx="4"/>
          </p:nvPr>
        </p:nvSpPr>
        <p:spPr>
          <a:xfrm>
            <a:off x="540000" y="6480000"/>
            <a:ext cx="540000" cy="180000"/>
          </a:xfrm>
        </p:spPr>
        <p:txBody>
          <a:bodyPr/>
          <a:lstStyle/>
          <a:p>
            <a:fld id="{02CEFE82-39F2-4F47-8A0C-D5AB3496FA5C}" type="slidenum">
              <a:rPr lang="de-DE" smtClean="0"/>
              <a:pPr/>
              <a:t>12</a:t>
            </a:fld>
            <a:endParaRPr lang="de-DE"/>
          </a:p>
        </p:txBody>
      </p:sp>
      <p:sp>
        <p:nvSpPr>
          <p:cNvPr id="11" name="Textfeld 10">
            <a:extLst>
              <a:ext uri="{FF2B5EF4-FFF2-40B4-BE49-F238E27FC236}">
                <a16:creationId xmlns:a16="http://schemas.microsoft.com/office/drawing/2014/main" id="{FE9CD4AB-F94F-488E-898E-6A768AFD6C67}"/>
              </a:ext>
            </a:extLst>
          </p:cNvPr>
          <p:cNvSpPr txBox="1"/>
          <p:nvPr/>
        </p:nvSpPr>
        <p:spPr>
          <a:xfrm>
            <a:off x="155787" y="270000"/>
            <a:ext cx="298026" cy="400560"/>
          </a:xfrm>
          <a:prstGeom prst="rect">
            <a:avLst/>
          </a:prstGeom>
          <a:solidFill>
            <a:schemeClr val="accent2"/>
          </a:solidFill>
        </p:spPr>
        <p:txBody>
          <a:bodyPr wrap="none" lIns="36000" tIns="0" rIns="0" bIns="0" rtlCol="0" anchor="ctr" anchorCtr="0">
            <a:noAutofit/>
          </a:bodyPr>
          <a:lstStyle/>
          <a:p>
            <a:pPr algn="l"/>
            <a:r>
              <a:rPr lang="de-CH" sz="2800" b="1">
                <a:latin typeface="Arial" panose="020B0604020202020204" pitchFamily="34" charset="0"/>
                <a:cs typeface="Arial" panose="020B0604020202020204" pitchFamily="34" charset="0"/>
              </a:rPr>
              <a:t>3</a:t>
            </a:r>
            <a:endParaRPr lang="de-CH" b="1">
              <a:latin typeface="Arial" panose="020B0604020202020204" pitchFamily="34" charset="0"/>
              <a:cs typeface="Arial" panose="020B0604020202020204" pitchFamily="34" charset="0"/>
            </a:endParaRPr>
          </a:p>
        </p:txBody>
      </p:sp>
      <p:pic>
        <p:nvPicPr>
          <p:cNvPr id="16" name="Inhaltsplatzhalter 15" descr="Ein Bild, das Baum, draußen, Gras, Wald enthält.&#10;&#10;Automatisch generierte Beschreibung">
            <a:extLst>
              <a:ext uri="{FF2B5EF4-FFF2-40B4-BE49-F238E27FC236}">
                <a16:creationId xmlns:a16="http://schemas.microsoft.com/office/drawing/2014/main" id="{9CB1258D-56D6-43D0-B3ED-D9E37C795B19}"/>
              </a:ext>
            </a:extLst>
          </p:cNvPr>
          <p:cNvPicPr>
            <a:picLocks noGrp="1" noChangeAspect="1"/>
          </p:cNvPicPr>
          <p:nvPr>
            <p:ph sz="half" idx="34"/>
          </p:nvPr>
        </p:nvPicPr>
        <p:blipFill rotWithShape="1">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b="-181"/>
          <a:stretch/>
        </p:blipFill>
        <p:spPr>
          <a:xfrm rot="16200000">
            <a:off x="6761957" y="1394614"/>
            <a:ext cx="4571999" cy="5256213"/>
          </a:xfrm>
          <a:prstGeom prst="rect">
            <a:avLst/>
          </a:prstGeom>
        </p:spPr>
      </p:pic>
    </p:spTree>
    <p:extLst>
      <p:ext uri="{BB962C8B-B14F-4D97-AF65-F5344CB8AC3E}">
        <p14:creationId xmlns:p14="http://schemas.microsoft.com/office/powerpoint/2010/main" val="1483820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C2B0A2E9-D918-48AE-90F3-F8A115858AC1}"/>
              </a:ext>
            </a:extLst>
          </p:cNvPr>
          <p:cNvSpPr>
            <a:spLocks noGrp="1"/>
          </p:cNvSpPr>
          <p:nvPr>
            <p:ph sz="half" idx="1"/>
          </p:nvPr>
        </p:nvSpPr>
        <p:spPr/>
        <p:txBody>
          <a:bodyPr/>
          <a:lstStyle/>
          <a:p>
            <a:pPr marL="0" indent="0">
              <a:buNone/>
            </a:pPr>
            <a:r>
              <a:rPr lang="it-CH" noProof="0" dirty="0"/>
              <a:t>L'offerta del corso e ulteriori informazioni possono essere trovate su</a:t>
            </a:r>
            <a:endParaRPr lang="it-CH" b="1" noProof="0" dirty="0"/>
          </a:p>
        </p:txBody>
      </p:sp>
      <p:sp>
        <p:nvSpPr>
          <p:cNvPr id="3" name="Titel 2">
            <a:extLst>
              <a:ext uri="{FF2B5EF4-FFF2-40B4-BE49-F238E27FC236}">
                <a16:creationId xmlns:a16="http://schemas.microsoft.com/office/drawing/2014/main" id="{A9695D3C-CA4C-4B56-8393-71A76F3C4B73}"/>
              </a:ext>
            </a:extLst>
          </p:cNvPr>
          <p:cNvSpPr>
            <a:spLocks noGrp="1"/>
          </p:cNvSpPr>
          <p:nvPr>
            <p:ph type="title"/>
          </p:nvPr>
        </p:nvSpPr>
        <p:spPr/>
        <p:txBody>
          <a:bodyPr/>
          <a:lstStyle/>
          <a:p>
            <a:r>
              <a:rPr lang="it-CH" noProof="0" dirty="0"/>
              <a:t>Offerta di formazione</a:t>
            </a:r>
          </a:p>
        </p:txBody>
      </p:sp>
      <p:sp>
        <p:nvSpPr>
          <p:cNvPr id="4" name="Datumsplatzhalter 3">
            <a:extLst>
              <a:ext uri="{FF2B5EF4-FFF2-40B4-BE49-F238E27FC236}">
                <a16:creationId xmlns:a16="http://schemas.microsoft.com/office/drawing/2014/main" id="{3C18A633-BEFE-4CD8-A203-BFC9C610E6F5}"/>
              </a:ext>
            </a:extLst>
          </p:cNvPr>
          <p:cNvSpPr>
            <a:spLocks noGrp="1"/>
          </p:cNvSpPr>
          <p:nvPr>
            <p:ph type="dt" sz="half" idx="2"/>
          </p:nvPr>
        </p:nvSpPr>
        <p:spPr/>
        <p:txBody>
          <a:bodyPr/>
          <a:lstStyle/>
          <a:p>
            <a:fld id="{92C8DDD5-F8FF-4C13-B31D-0F1AF0780301}" type="datetime1">
              <a:rPr lang="de-DE" smtClean="0"/>
              <a:t>29.11.2021</a:t>
            </a:fld>
            <a:endParaRPr lang="de-DE"/>
          </a:p>
        </p:txBody>
      </p:sp>
      <p:sp>
        <p:nvSpPr>
          <p:cNvPr id="5" name="Foliennummernplatzhalter 4">
            <a:extLst>
              <a:ext uri="{FF2B5EF4-FFF2-40B4-BE49-F238E27FC236}">
                <a16:creationId xmlns:a16="http://schemas.microsoft.com/office/drawing/2014/main" id="{05CF83B5-77A7-4E56-9672-0E29A6E6F951}"/>
              </a:ext>
            </a:extLst>
          </p:cNvPr>
          <p:cNvSpPr>
            <a:spLocks noGrp="1"/>
          </p:cNvSpPr>
          <p:nvPr>
            <p:ph type="sldNum" sz="quarter" idx="4"/>
          </p:nvPr>
        </p:nvSpPr>
        <p:spPr/>
        <p:txBody>
          <a:bodyPr/>
          <a:lstStyle/>
          <a:p>
            <a:fld id="{02CEFE82-39F2-4F47-8A0C-D5AB3496FA5C}" type="slidenum">
              <a:rPr lang="de-DE" smtClean="0"/>
              <a:pPr/>
              <a:t>13</a:t>
            </a:fld>
            <a:endParaRPr lang="de-DE"/>
          </a:p>
        </p:txBody>
      </p:sp>
      <p:pic>
        <p:nvPicPr>
          <p:cNvPr id="9" name="Grafik 8">
            <a:extLst>
              <a:ext uri="{FF2B5EF4-FFF2-40B4-BE49-F238E27FC236}">
                <a16:creationId xmlns:a16="http://schemas.microsoft.com/office/drawing/2014/main" id="{3B1B2AC3-16A6-4869-87F7-6C307C9AEDE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0000" y="3066812"/>
            <a:ext cx="5556000" cy="579893"/>
          </a:xfrm>
          <a:prstGeom prst="rect">
            <a:avLst/>
          </a:prstGeom>
        </p:spPr>
      </p:pic>
      <p:pic>
        <p:nvPicPr>
          <p:cNvPr id="13" name="Inhaltsplatzhalter 12">
            <a:extLst>
              <a:ext uri="{FF2B5EF4-FFF2-40B4-BE49-F238E27FC236}">
                <a16:creationId xmlns:a16="http://schemas.microsoft.com/office/drawing/2014/main" id="{E2ECCF8B-5227-471B-AEEE-7A9356AEDC45}"/>
              </a:ext>
            </a:extLst>
          </p:cNvPr>
          <p:cNvPicPr>
            <a:picLocks noGrp="1" noChangeAspect="1"/>
          </p:cNvPicPr>
          <p:nvPr>
            <p:ph sz="half" idx="34"/>
          </p:nvPr>
        </p:nvPicPr>
        <p:blipFill>
          <a:blip r:embed="rId4" cstate="screen">
            <a:extLst>
              <a:ext uri="{28A0092B-C50C-407E-A947-70E740481C1C}">
                <a14:useLocalDpi xmlns:a14="http://schemas.microsoft.com/office/drawing/2010/main"/>
              </a:ext>
            </a:extLst>
          </a:blip>
          <a:stretch>
            <a:fillRect/>
          </a:stretch>
        </p:blipFill>
        <p:spPr>
          <a:xfrm>
            <a:off x="6335833" y="1736725"/>
            <a:ext cx="5213109" cy="4572000"/>
          </a:xfrm>
        </p:spPr>
      </p:pic>
    </p:spTree>
    <p:extLst>
      <p:ext uri="{BB962C8B-B14F-4D97-AF65-F5344CB8AC3E}">
        <p14:creationId xmlns:p14="http://schemas.microsoft.com/office/powerpoint/2010/main" val="2294216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
            <a:extLst>
              <a:ext uri="{FF2B5EF4-FFF2-40B4-BE49-F238E27FC236}">
                <a16:creationId xmlns:a16="http://schemas.microsoft.com/office/drawing/2014/main" id="{3072B732-6CDA-45B7-BCBE-A3637A28F6BE}"/>
              </a:ext>
            </a:extLst>
          </p:cNvPr>
          <p:cNvPicPr>
            <a:picLocks noGrp="1" noChangeAspect="1"/>
          </p:cNvPicPr>
          <p:nvPr>
            <p:ph type="pic" sz="quarter" idx="30"/>
          </p:nvPr>
        </p:nvPicPr>
        <p:blipFill rotWithShape="1">
          <a:blip r:embed="rId3" cstate="screen">
            <a:extLst>
              <a:ext uri="{28A0092B-C50C-407E-A947-70E740481C1C}">
                <a14:useLocalDpi xmlns:a14="http://schemas.microsoft.com/office/drawing/2010/main"/>
              </a:ext>
            </a:extLst>
          </a:blip>
          <a:srcRect/>
          <a:stretch/>
        </p:blipFill>
        <p:spPr bwMode="gray">
          <a:xfrm rot="16200000">
            <a:off x="-570651" y="570650"/>
            <a:ext cx="6858000" cy="5716695"/>
          </a:xfrm>
        </p:spPr>
      </p:pic>
      <p:sp>
        <p:nvSpPr>
          <p:cNvPr id="10" name="Textfeld_2">
            <a:extLst>
              <a:ext uri="{FF2B5EF4-FFF2-40B4-BE49-F238E27FC236}">
                <a16:creationId xmlns:a16="http://schemas.microsoft.com/office/drawing/2014/main" id="{330BD144-9592-4AB5-A7BE-0B06CACB99C8}"/>
              </a:ext>
            </a:extLst>
          </p:cNvPr>
          <p:cNvSpPr>
            <a:spLocks noGrp="1"/>
          </p:cNvSpPr>
          <p:nvPr>
            <p:ph type="body" sz="quarter" idx="34"/>
          </p:nvPr>
        </p:nvSpPr>
        <p:spPr bwMode="gray">
          <a:xfrm>
            <a:off x="6102404" y="4317781"/>
            <a:ext cx="5564504" cy="1383105"/>
          </a:xfrm>
        </p:spPr>
        <p:txBody>
          <a:bodyPr/>
          <a:lstStyle/>
          <a:p>
            <a:r>
              <a:rPr lang="it-CH" sz="1800" noProof="0" dirty="0"/>
              <a:t>Servizio per la prevenzione degli infortuni nell’agricoltura (SPIA)</a:t>
            </a:r>
          </a:p>
          <a:p>
            <a:r>
              <a:rPr lang="it-CH" sz="1800" noProof="0" dirty="0"/>
              <a:t>Picardiestrasse 3  |  5040 Schöftland</a:t>
            </a:r>
          </a:p>
          <a:p>
            <a:r>
              <a:rPr lang="it-CH" sz="1800" noProof="0" dirty="0"/>
              <a:t>+41 62 739 50 40  | spia@bul.ch | www.bul.ch</a:t>
            </a:r>
          </a:p>
          <a:p>
            <a:endParaRPr lang="it-CH" noProof="0" dirty="0"/>
          </a:p>
          <a:p>
            <a:endParaRPr lang="it-CH" noProof="0" dirty="0"/>
          </a:p>
          <a:p>
            <a:endParaRPr lang="it-CH" noProof="0" dirty="0"/>
          </a:p>
        </p:txBody>
      </p:sp>
      <p:sp>
        <p:nvSpPr>
          <p:cNvPr id="7" name="Textfeld_1">
            <a:extLst>
              <a:ext uri="{FF2B5EF4-FFF2-40B4-BE49-F238E27FC236}">
                <a16:creationId xmlns:a16="http://schemas.microsoft.com/office/drawing/2014/main" id="{E4E813D4-27EC-46D1-BA2A-DB4CD644C835}"/>
              </a:ext>
            </a:extLst>
          </p:cNvPr>
          <p:cNvSpPr>
            <a:spLocks noGrp="1"/>
          </p:cNvSpPr>
          <p:nvPr>
            <p:ph type="body" sz="quarter" idx="26"/>
          </p:nvPr>
        </p:nvSpPr>
        <p:spPr bwMode="gray">
          <a:xfrm>
            <a:off x="6111559" y="3842153"/>
            <a:ext cx="5564504" cy="288000"/>
          </a:xfrm>
        </p:spPr>
        <p:txBody>
          <a:bodyPr/>
          <a:lstStyle/>
          <a:p>
            <a:pPr marL="228600" lvl="0" indent="-228600"/>
            <a:r>
              <a:rPr lang="it-CH" noProof="0" dirty="0"/>
              <a:t>Grazie per l'attenzione</a:t>
            </a:r>
          </a:p>
        </p:txBody>
      </p:sp>
      <p:sp>
        <p:nvSpPr>
          <p:cNvPr id="2" name="Bildplatzhalter 1">
            <a:extLst>
              <a:ext uri="{FF2B5EF4-FFF2-40B4-BE49-F238E27FC236}">
                <a16:creationId xmlns:a16="http://schemas.microsoft.com/office/drawing/2014/main" id="{03BCE75D-E7CA-4D97-8408-900E4F057AE2}"/>
              </a:ext>
            </a:extLst>
          </p:cNvPr>
          <p:cNvSpPr>
            <a:spLocks noGrp="1"/>
          </p:cNvSpPr>
          <p:nvPr>
            <p:ph type="pic" sz="quarter" idx="35"/>
          </p:nvPr>
        </p:nvSpPr>
        <p:spPr bwMode="gray">
          <a:xfrm>
            <a:off x="6111559" y="6045788"/>
            <a:ext cx="1274079" cy="412938"/>
          </a:xfrm>
        </p:spPr>
      </p:sp>
      <p:pic>
        <p:nvPicPr>
          <p:cNvPr id="8" name="Grafik 7">
            <a:extLst>
              <a:ext uri="{FF2B5EF4-FFF2-40B4-BE49-F238E27FC236}">
                <a16:creationId xmlns:a16="http://schemas.microsoft.com/office/drawing/2014/main" id="{09C7B0B9-D034-4ADF-85BD-85DB2B54C53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96000" y="260350"/>
            <a:ext cx="5556000" cy="579893"/>
          </a:xfrm>
          <a:prstGeom prst="rect">
            <a:avLst/>
          </a:prstGeom>
        </p:spPr>
      </p:pic>
    </p:spTree>
    <p:extLst>
      <p:ext uri="{BB962C8B-B14F-4D97-AF65-F5344CB8AC3E}">
        <p14:creationId xmlns:p14="http://schemas.microsoft.com/office/powerpoint/2010/main" val="36699548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Bild">
            <a:extLst>
              <a:ext uri="{FF2B5EF4-FFF2-40B4-BE49-F238E27FC236}">
                <a16:creationId xmlns:a16="http://schemas.microsoft.com/office/drawing/2014/main" id="{EBB50B0C-2AA4-4279-BB33-6FC4A753EC49}"/>
              </a:ext>
            </a:extLst>
          </p:cNvPr>
          <p:cNvPicPr>
            <a:picLocks noGrp="1" noChangeAspect="1"/>
          </p:cNvPicPr>
          <p:nvPr>
            <p:ph type="pic" sz="quarter" idx="14"/>
          </p:nvPr>
        </p:nvPicPr>
        <p:blipFill>
          <a:blip r:embed="rId3" cstate="screen">
            <a:extLst>
              <a:ext uri="{28A0092B-C50C-407E-A947-70E740481C1C}">
                <a14:useLocalDpi xmlns:a14="http://schemas.microsoft.com/office/drawing/2010/main"/>
              </a:ext>
            </a:extLst>
          </a:blip>
          <a:srcRect/>
          <a:stretch/>
        </p:blipFill>
        <p:spPr bwMode="gray">
          <a:xfrm>
            <a:off x="0" y="1212762"/>
            <a:ext cx="12192000" cy="3722830"/>
          </a:xfrm>
        </p:spPr>
      </p:pic>
      <p:sp>
        <p:nvSpPr>
          <p:cNvPr id="8" name="Titel">
            <a:extLst>
              <a:ext uri="{FF2B5EF4-FFF2-40B4-BE49-F238E27FC236}">
                <a16:creationId xmlns:a16="http://schemas.microsoft.com/office/drawing/2014/main" id="{EFB0BF8B-9D25-4A90-8E4A-D873B5F0D34F}"/>
              </a:ext>
            </a:extLst>
          </p:cNvPr>
          <p:cNvSpPr>
            <a:spLocks noGrp="1"/>
          </p:cNvSpPr>
          <p:nvPr>
            <p:ph type="ctrTitle"/>
          </p:nvPr>
        </p:nvSpPr>
        <p:spPr bwMode="gray">
          <a:xfrm>
            <a:off x="525600" y="5306007"/>
            <a:ext cx="11304450" cy="816649"/>
          </a:xfrm>
        </p:spPr>
        <p:txBody>
          <a:bodyPr/>
          <a:lstStyle/>
          <a:p>
            <a:r>
              <a:rPr lang="it-CH" sz="3600" noProof="0" dirty="0"/>
              <a:t>Lavori forestale nella formazione agricola</a:t>
            </a:r>
            <a:br>
              <a:rPr lang="it-CH" noProof="0" dirty="0"/>
            </a:br>
            <a:endParaRPr lang="it-CH" noProof="0" dirty="0"/>
          </a:p>
        </p:txBody>
      </p:sp>
      <p:sp>
        <p:nvSpPr>
          <p:cNvPr id="9" name="Untertitel">
            <a:extLst>
              <a:ext uri="{FF2B5EF4-FFF2-40B4-BE49-F238E27FC236}">
                <a16:creationId xmlns:a16="http://schemas.microsoft.com/office/drawing/2014/main" id="{4703102F-8FBB-467B-963A-9D6ED4BB0554}"/>
              </a:ext>
            </a:extLst>
          </p:cNvPr>
          <p:cNvSpPr>
            <a:spLocks noGrp="1"/>
          </p:cNvSpPr>
          <p:nvPr>
            <p:ph type="subTitle" idx="1"/>
          </p:nvPr>
        </p:nvSpPr>
        <p:spPr bwMode="gray">
          <a:xfrm>
            <a:off x="525600" y="5840082"/>
            <a:ext cx="10447200" cy="468643"/>
          </a:xfrm>
        </p:spPr>
        <p:txBody>
          <a:bodyPr>
            <a:normAutofit fontScale="92500" lnSpcReduction="20000"/>
          </a:bodyPr>
          <a:lstStyle/>
          <a:p>
            <a:pPr>
              <a:tabLst>
                <a:tab pos="10399713" algn="r"/>
              </a:tabLst>
            </a:pPr>
            <a:r>
              <a:rPr lang="it-CH" noProof="0" dirty="0"/>
              <a:t>SPIA | agriss 2021	Presentazione per eventi informativi</a:t>
            </a:r>
            <a:endParaRPr lang="it-CH" sz="2000" noProof="0" dirty="0"/>
          </a:p>
          <a:p>
            <a:endParaRPr lang="it-CH" noProof="0" dirty="0"/>
          </a:p>
        </p:txBody>
      </p:sp>
      <p:pic>
        <p:nvPicPr>
          <p:cNvPr id="5" name="Grafik 4">
            <a:extLst>
              <a:ext uri="{FF2B5EF4-FFF2-40B4-BE49-F238E27FC236}">
                <a16:creationId xmlns:a16="http://schemas.microsoft.com/office/drawing/2014/main" id="{03A6F347-66B4-45B2-A62B-22BB01751FC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5938" y="321296"/>
            <a:ext cx="4368560" cy="455957"/>
          </a:xfrm>
          <a:prstGeom prst="rect">
            <a:avLst/>
          </a:prstGeom>
        </p:spPr>
      </p:pic>
    </p:spTree>
    <p:extLst>
      <p:ext uri="{BB962C8B-B14F-4D97-AF65-F5344CB8AC3E}">
        <p14:creationId xmlns:p14="http://schemas.microsoft.com/office/powerpoint/2010/main" val="40456685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844426E0-7FA4-4F24-8560-FA65E61A7D68}"/>
              </a:ext>
            </a:extLst>
          </p:cNvPr>
          <p:cNvSpPr/>
          <p:nvPr/>
        </p:nvSpPr>
        <p:spPr>
          <a:xfrm>
            <a:off x="5654566" y="1219200"/>
            <a:ext cx="956440" cy="563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8" name="Titel 7">
            <a:extLst>
              <a:ext uri="{FF2B5EF4-FFF2-40B4-BE49-F238E27FC236}">
                <a16:creationId xmlns:a16="http://schemas.microsoft.com/office/drawing/2014/main" id="{808160CF-0191-41CB-8A8D-2FA6D38BAF51}"/>
              </a:ext>
            </a:extLst>
          </p:cNvPr>
          <p:cNvSpPr>
            <a:spLocks noGrp="1"/>
          </p:cNvSpPr>
          <p:nvPr>
            <p:ph type="title" idx="4294967295"/>
          </p:nvPr>
        </p:nvSpPr>
        <p:spPr>
          <a:xfrm>
            <a:off x="525463" y="270000"/>
            <a:ext cx="9358479" cy="540000"/>
          </a:xfrm>
        </p:spPr>
        <p:txBody>
          <a:bodyPr/>
          <a:lstStyle/>
          <a:p>
            <a:r>
              <a:rPr lang="it-CH" noProof="0" dirty="0"/>
              <a:t>Contenuto</a:t>
            </a:r>
          </a:p>
        </p:txBody>
      </p:sp>
      <p:sp>
        <p:nvSpPr>
          <p:cNvPr id="15" name="Textplatzhalter 14">
            <a:extLst>
              <a:ext uri="{FF2B5EF4-FFF2-40B4-BE49-F238E27FC236}">
                <a16:creationId xmlns:a16="http://schemas.microsoft.com/office/drawing/2014/main" id="{081567EA-817F-4393-8BB3-DB5405079D9E}"/>
              </a:ext>
            </a:extLst>
          </p:cNvPr>
          <p:cNvSpPr>
            <a:spLocks noGrp="1"/>
          </p:cNvSpPr>
          <p:nvPr>
            <p:ph type="body" sz="quarter" idx="40"/>
          </p:nvPr>
        </p:nvSpPr>
        <p:spPr>
          <a:xfrm>
            <a:off x="997199" y="3751200"/>
            <a:ext cx="4239825" cy="637000"/>
          </a:xfrm>
        </p:spPr>
        <p:txBody>
          <a:bodyPr/>
          <a:lstStyle/>
          <a:p>
            <a:pPr>
              <a:lnSpc>
                <a:spcPct val="100000"/>
              </a:lnSpc>
            </a:pPr>
            <a:r>
              <a:rPr lang="it-CH" noProof="0" dirty="0"/>
              <a:t>Conclusione </a:t>
            </a:r>
          </a:p>
          <a:p>
            <a:pPr>
              <a:lnSpc>
                <a:spcPct val="100000"/>
              </a:lnSpc>
            </a:pPr>
            <a:r>
              <a:rPr lang="it-CH" b="0" noProof="0" dirty="0"/>
              <a:t>Apprendisti e impiegati</a:t>
            </a:r>
          </a:p>
        </p:txBody>
      </p:sp>
      <p:sp>
        <p:nvSpPr>
          <p:cNvPr id="13" name="Textplatzhalter 12">
            <a:extLst>
              <a:ext uri="{FF2B5EF4-FFF2-40B4-BE49-F238E27FC236}">
                <a16:creationId xmlns:a16="http://schemas.microsoft.com/office/drawing/2014/main" id="{0C18871E-5658-40BF-8661-60B941FC5C00}"/>
              </a:ext>
            </a:extLst>
          </p:cNvPr>
          <p:cNvSpPr>
            <a:spLocks noGrp="1"/>
          </p:cNvSpPr>
          <p:nvPr>
            <p:ph type="body" sz="quarter" idx="38"/>
          </p:nvPr>
        </p:nvSpPr>
        <p:spPr/>
        <p:txBody>
          <a:bodyPr/>
          <a:lstStyle/>
          <a:p>
            <a:r>
              <a:rPr lang="it-CH" noProof="0" dirty="0"/>
              <a:t>4</a:t>
            </a:r>
          </a:p>
        </p:txBody>
      </p:sp>
      <p:sp>
        <p:nvSpPr>
          <p:cNvPr id="14" name="Textplatzhalter 13">
            <a:extLst>
              <a:ext uri="{FF2B5EF4-FFF2-40B4-BE49-F238E27FC236}">
                <a16:creationId xmlns:a16="http://schemas.microsoft.com/office/drawing/2014/main" id="{0B1E28CB-90E6-457A-A2EC-00614CD077EE}"/>
              </a:ext>
            </a:extLst>
          </p:cNvPr>
          <p:cNvSpPr>
            <a:spLocks noGrp="1"/>
          </p:cNvSpPr>
          <p:nvPr>
            <p:ph type="body" sz="quarter" idx="39"/>
          </p:nvPr>
        </p:nvSpPr>
        <p:spPr>
          <a:xfrm>
            <a:off x="997199" y="3031200"/>
            <a:ext cx="5613808" cy="265000"/>
          </a:xfrm>
        </p:spPr>
        <p:txBody>
          <a:bodyPr/>
          <a:lstStyle/>
          <a:p>
            <a:r>
              <a:rPr lang="it-CH" noProof="0" dirty="0"/>
              <a:t>Piano di formazione in agricoltura</a:t>
            </a:r>
          </a:p>
        </p:txBody>
      </p:sp>
      <p:sp>
        <p:nvSpPr>
          <p:cNvPr id="12" name="Textplatzhalter 11">
            <a:extLst>
              <a:ext uri="{FF2B5EF4-FFF2-40B4-BE49-F238E27FC236}">
                <a16:creationId xmlns:a16="http://schemas.microsoft.com/office/drawing/2014/main" id="{7E9154F7-B2F8-46B4-8775-C68C53E25313}"/>
              </a:ext>
            </a:extLst>
          </p:cNvPr>
          <p:cNvSpPr>
            <a:spLocks noGrp="1"/>
          </p:cNvSpPr>
          <p:nvPr>
            <p:ph type="body" sz="quarter" idx="37"/>
          </p:nvPr>
        </p:nvSpPr>
        <p:spPr/>
        <p:txBody>
          <a:bodyPr/>
          <a:lstStyle/>
          <a:p>
            <a:r>
              <a:rPr lang="it-CH" noProof="0" dirty="0"/>
              <a:t>3</a:t>
            </a:r>
          </a:p>
        </p:txBody>
      </p:sp>
      <p:sp>
        <p:nvSpPr>
          <p:cNvPr id="11" name="Textplatzhalter 10">
            <a:extLst>
              <a:ext uri="{FF2B5EF4-FFF2-40B4-BE49-F238E27FC236}">
                <a16:creationId xmlns:a16="http://schemas.microsoft.com/office/drawing/2014/main" id="{E59CE90D-888C-438D-87BF-0F81615BED2E}"/>
              </a:ext>
            </a:extLst>
          </p:cNvPr>
          <p:cNvSpPr>
            <a:spLocks noGrp="1"/>
          </p:cNvSpPr>
          <p:nvPr>
            <p:ph type="body" sz="quarter" idx="36"/>
          </p:nvPr>
        </p:nvSpPr>
        <p:spPr>
          <a:xfrm>
            <a:off x="997199" y="2311200"/>
            <a:ext cx="5613807" cy="239000"/>
          </a:xfrm>
        </p:spPr>
        <p:txBody>
          <a:bodyPr/>
          <a:lstStyle/>
          <a:p>
            <a:r>
              <a:rPr lang="it-CH" noProof="0" dirty="0"/>
              <a:t>Direttiva "Lavoro forestale»</a:t>
            </a:r>
          </a:p>
        </p:txBody>
      </p:sp>
      <p:sp>
        <p:nvSpPr>
          <p:cNvPr id="10" name="Textplatzhalter 9">
            <a:extLst>
              <a:ext uri="{FF2B5EF4-FFF2-40B4-BE49-F238E27FC236}">
                <a16:creationId xmlns:a16="http://schemas.microsoft.com/office/drawing/2014/main" id="{ECB67125-2881-4FE5-B3FB-463A0C3F8004}"/>
              </a:ext>
            </a:extLst>
          </p:cNvPr>
          <p:cNvSpPr>
            <a:spLocks noGrp="1"/>
          </p:cNvSpPr>
          <p:nvPr>
            <p:ph type="body" sz="quarter" idx="34"/>
          </p:nvPr>
        </p:nvSpPr>
        <p:spPr/>
        <p:txBody>
          <a:bodyPr/>
          <a:lstStyle/>
          <a:p>
            <a:r>
              <a:rPr lang="it-CH" noProof="0" dirty="0"/>
              <a:t>2</a:t>
            </a:r>
          </a:p>
        </p:txBody>
      </p:sp>
      <p:sp>
        <p:nvSpPr>
          <p:cNvPr id="25" name="Textplatzhalter 24">
            <a:extLst>
              <a:ext uri="{FF2B5EF4-FFF2-40B4-BE49-F238E27FC236}">
                <a16:creationId xmlns:a16="http://schemas.microsoft.com/office/drawing/2014/main" id="{3C76C7F2-901E-45D3-973A-6DCC3FECA932}"/>
              </a:ext>
            </a:extLst>
          </p:cNvPr>
          <p:cNvSpPr>
            <a:spLocks noGrp="1"/>
          </p:cNvSpPr>
          <p:nvPr>
            <p:ph type="body" sz="quarter" idx="65"/>
          </p:nvPr>
        </p:nvSpPr>
        <p:spPr/>
        <p:txBody>
          <a:bodyPr/>
          <a:lstStyle/>
          <a:p>
            <a:r>
              <a:rPr lang="it-CH" noProof="0" dirty="0"/>
              <a:t>Legge forestale Art. 21a</a:t>
            </a:r>
          </a:p>
        </p:txBody>
      </p:sp>
      <p:sp>
        <p:nvSpPr>
          <p:cNvPr id="26" name="Textplatzhalter 25">
            <a:extLst>
              <a:ext uri="{FF2B5EF4-FFF2-40B4-BE49-F238E27FC236}">
                <a16:creationId xmlns:a16="http://schemas.microsoft.com/office/drawing/2014/main" id="{0D10CCA2-18B1-423E-B060-A15896C757C9}"/>
              </a:ext>
            </a:extLst>
          </p:cNvPr>
          <p:cNvSpPr>
            <a:spLocks noGrp="1"/>
          </p:cNvSpPr>
          <p:nvPr>
            <p:ph type="body" sz="quarter" idx="66"/>
          </p:nvPr>
        </p:nvSpPr>
        <p:spPr/>
        <p:txBody>
          <a:bodyPr/>
          <a:lstStyle/>
          <a:p>
            <a:r>
              <a:rPr lang="it-CH" noProof="0" dirty="0"/>
              <a:t>1</a:t>
            </a:r>
          </a:p>
        </p:txBody>
      </p:sp>
      <p:sp>
        <p:nvSpPr>
          <p:cNvPr id="27" name="Textplatzhalter 26">
            <a:extLst>
              <a:ext uri="{FF2B5EF4-FFF2-40B4-BE49-F238E27FC236}">
                <a16:creationId xmlns:a16="http://schemas.microsoft.com/office/drawing/2014/main" id="{28AC0930-EC25-45B5-B840-49071E636B5C}"/>
              </a:ext>
            </a:extLst>
          </p:cNvPr>
          <p:cNvSpPr>
            <a:spLocks noGrp="1"/>
          </p:cNvSpPr>
          <p:nvPr>
            <p:ph type="body" sz="quarter" idx="67"/>
          </p:nvPr>
        </p:nvSpPr>
        <p:spPr/>
        <p:txBody>
          <a:bodyPr/>
          <a:lstStyle/>
          <a:p>
            <a:r>
              <a:rPr lang="it-CH" noProof="0" dirty="0"/>
              <a:t>Ordinanza sulle foreste Art. 34</a:t>
            </a:r>
          </a:p>
        </p:txBody>
      </p:sp>
      <p:sp>
        <p:nvSpPr>
          <p:cNvPr id="4" name="Datumsplatzhalter 3">
            <a:extLst>
              <a:ext uri="{FF2B5EF4-FFF2-40B4-BE49-F238E27FC236}">
                <a16:creationId xmlns:a16="http://schemas.microsoft.com/office/drawing/2014/main" id="{B5E31C70-D7EC-4850-B2F0-E8DA45B71EFE}"/>
              </a:ext>
            </a:extLst>
          </p:cNvPr>
          <p:cNvSpPr>
            <a:spLocks noGrp="1"/>
          </p:cNvSpPr>
          <p:nvPr>
            <p:ph type="dt" sz="half" idx="4294967295"/>
          </p:nvPr>
        </p:nvSpPr>
        <p:spPr>
          <a:xfrm>
            <a:off x="11549063" y="6481763"/>
            <a:ext cx="642937" cy="179387"/>
          </a:xfrm>
        </p:spPr>
        <p:txBody>
          <a:bodyPr/>
          <a:lstStyle/>
          <a:p>
            <a:fld id="{BBDFB30D-4B0F-4B00-AA84-91E53E5A6F5C}" type="datetime1">
              <a:rPr lang="de-DE" smtClean="0"/>
              <a:t>29.11.2021</a:t>
            </a:fld>
            <a:endParaRPr lang="de-DE"/>
          </a:p>
        </p:txBody>
      </p:sp>
      <p:sp>
        <p:nvSpPr>
          <p:cNvPr id="6" name="Foliennummernplatzhalter 5">
            <a:extLst>
              <a:ext uri="{FF2B5EF4-FFF2-40B4-BE49-F238E27FC236}">
                <a16:creationId xmlns:a16="http://schemas.microsoft.com/office/drawing/2014/main" id="{7F54CEE5-270D-4455-B95B-BD03D79EC25B}"/>
              </a:ext>
            </a:extLst>
          </p:cNvPr>
          <p:cNvSpPr>
            <a:spLocks noGrp="1"/>
          </p:cNvSpPr>
          <p:nvPr>
            <p:ph type="sldNum" sz="quarter" idx="4294967295"/>
          </p:nvPr>
        </p:nvSpPr>
        <p:spPr>
          <a:xfrm>
            <a:off x="0" y="6480175"/>
            <a:ext cx="539750" cy="179388"/>
          </a:xfrm>
        </p:spPr>
        <p:txBody>
          <a:bodyPr/>
          <a:lstStyle/>
          <a:p>
            <a:fld id="{02CEFE82-39F2-4F47-8A0C-D5AB3496FA5C}" type="slidenum">
              <a:rPr lang="de-DE" smtClean="0"/>
              <a:pPr/>
              <a:t>3</a:t>
            </a:fld>
            <a:endParaRPr lang="de-DE"/>
          </a:p>
        </p:txBody>
      </p:sp>
      <p:sp>
        <p:nvSpPr>
          <p:cNvPr id="28" name="Textplatzhalter 26">
            <a:extLst>
              <a:ext uri="{FF2B5EF4-FFF2-40B4-BE49-F238E27FC236}">
                <a16:creationId xmlns:a16="http://schemas.microsoft.com/office/drawing/2014/main" id="{DF02FB44-070B-45A4-9277-7A25FE0BC373}"/>
              </a:ext>
            </a:extLst>
          </p:cNvPr>
          <p:cNvSpPr txBox="1">
            <a:spLocks/>
          </p:cNvSpPr>
          <p:nvPr/>
        </p:nvSpPr>
        <p:spPr bwMode="gray">
          <a:xfrm>
            <a:off x="997198" y="2635000"/>
            <a:ext cx="4239825" cy="252000"/>
          </a:xfrm>
          <a:prstGeom prst="rect">
            <a:avLst/>
          </a:prstGeom>
        </p:spPr>
        <p:txBody>
          <a:bodyPr vert="horz" lIns="0" tIns="0" rIns="0" bIns="0" rtlCol="0" anchor="ctr" anchorCtr="0">
            <a:noAutofit/>
          </a:bodyPr>
          <a:lstStyle>
            <a:lvl1pPr marL="0" indent="0" algn="l" defTabSz="914400" rtl="0" eaLnBrk="1" latinLnBrk="0" hangingPunct="1">
              <a:lnSpc>
                <a:spcPct val="150000"/>
              </a:lnSpc>
              <a:spcBef>
                <a:spcPts val="0"/>
              </a:spcBef>
              <a:spcAft>
                <a:spcPts val="0"/>
              </a:spcAft>
              <a:buFont typeface="Arial" panose="020B0604020202020204" pitchFamily="34" charset="0"/>
              <a:buNone/>
              <a:defRPr lang="de-DE" sz="2000" kern="1200" cap="all" baseline="0" dirty="0" smtClean="0">
                <a:solidFill>
                  <a:schemeClr val="tx1">
                    <a:lumMod val="95000"/>
                    <a:lumOff val="5000"/>
                  </a:schemeClr>
                </a:solidFill>
                <a:latin typeface="+mn-lt"/>
                <a:ea typeface="+mn-ea"/>
                <a:cs typeface="+mn-cs"/>
              </a:defRPr>
            </a:lvl1pPr>
            <a:lvl2pPr marL="685800" indent="-228600" algn="l" defTabSz="914400" rtl="0" eaLnBrk="1" latinLnBrk="0" hangingPunct="1">
              <a:lnSpc>
                <a:spcPct val="150000"/>
              </a:lnSpc>
              <a:spcBef>
                <a:spcPts val="500"/>
              </a:spcBef>
              <a:spcAft>
                <a:spcPts val="600"/>
              </a:spcAft>
              <a:buFont typeface="Tahoma" panose="020B060403050404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50000"/>
              </a:lnSpc>
              <a:spcBef>
                <a:spcPts val="500"/>
              </a:spcBef>
              <a:spcAft>
                <a:spcPts val="600"/>
              </a:spcAft>
              <a:buFont typeface="Tahoma" panose="020B060403050404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50000"/>
              </a:lnSpc>
              <a:spcBef>
                <a:spcPts val="500"/>
              </a:spcBef>
              <a:spcAft>
                <a:spcPts val="600"/>
              </a:spcAft>
              <a:buFont typeface="Tahoma" panose="020B060403050404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50000"/>
              </a:lnSpc>
              <a:spcBef>
                <a:spcPts val="500"/>
              </a:spcBef>
              <a:spcAft>
                <a:spcPts val="600"/>
              </a:spcAft>
              <a:buFont typeface="Tahoma" panose="020B060403050404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CH" dirty="0"/>
              <a:t>CFSL 2134</a:t>
            </a:r>
          </a:p>
        </p:txBody>
      </p:sp>
      <p:pic>
        <p:nvPicPr>
          <p:cNvPr id="22" name="Bildplatzhalter 21">
            <a:extLst>
              <a:ext uri="{FF2B5EF4-FFF2-40B4-BE49-F238E27FC236}">
                <a16:creationId xmlns:a16="http://schemas.microsoft.com/office/drawing/2014/main" id="{F6B2F392-702B-467A-B5D8-2F3DEF23FF20}"/>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a:ext>
            </a:extLst>
          </a:blip>
          <a:srcRect/>
          <a:stretch/>
        </p:blipFill>
        <p:spPr>
          <a:xfrm>
            <a:off x="6611007" y="1219200"/>
            <a:ext cx="5580993" cy="5638800"/>
          </a:xfrm>
          <a:prstGeom prst="rect">
            <a:avLst/>
          </a:prstGeom>
        </p:spPr>
      </p:pic>
    </p:spTree>
    <p:extLst>
      <p:ext uri="{BB962C8B-B14F-4D97-AF65-F5344CB8AC3E}">
        <p14:creationId xmlns:p14="http://schemas.microsoft.com/office/powerpoint/2010/main" val="4224303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EE03B2D8-7F89-493C-80C9-F40CAB86213E}"/>
              </a:ext>
            </a:extLst>
          </p:cNvPr>
          <p:cNvSpPr>
            <a:spLocks noGrp="1"/>
          </p:cNvSpPr>
          <p:nvPr>
            <p:ph sz="half" idx="1"/>
          </p:nvPr>
        </p:nvSpPr>
        <p:spPr/>
        <p:txBody>
          <a:bodyPr/>
          <a:lstStyle/>
          <a:p>
            <a:pPr>
              <a:lnSpc>
                <a:spcPct val="100000"/>
              </a:lnSpc>
              <a:spcBef>
                <a:spcPts val="600"/>
              </a:spcBef>
            </a:pPr>
            <a:r>
              <a:rPr lang="it-CH" noProof="0" dirty="0"/>
              <a:t>In vigore dal 1° luglio 2017</a:t>
            </a:r>
          </a:p>
          <a:p>
            <a:pPr>
              <a:lnSpc>
                <a:spcPct val="100000"/>
              </a:lnSpc>
              <a:spcBef>
                <a:spcPts val="600"/>
              </a:spcBef>
            </a:pPr>
            <a:r>
              <a:rPr lang="it-CH" noProof="0" dirty="0"/>
              <a:t>Il periodo di transizione termina il 31 dicembre 2021</a:t>
            </a:r>
          </a:p>
          <a:p>
            <a:pPr>
              <a:lnSpc>
                <a:spcPct val="100000"/>
              </a:lnSpc>
              <a:spcBef>
                <a:spcPts val="600"/>
              </a:spcBef>
            </a:pPr>
            <a:r>
              <a:rPr lang="it-CH" noProof="0" dirty="0"/>
              <a:t>Si applica a tutti gli appaltatori di lavori forestali:</a:t>
            </a:r>
          </a:p>
          <a:p>
            <a:pPr lvl="1">
              <a:lnSpc>
                <a:spcPct val="100000"/>
              </a:lnSpc>
              <a:buSzPct val="85000"/>
              <a:buFont typeface="Wingdings 3" panose="05040102010807070707" pitchFamily="18" charset="2"/>
              <a:buChar char="c"/>
            </a:pPr>
            <a:r>
              <a:rPr lang="it-CH" i="1" noProof="0" dirty="0"/>
              <a:t>Che svolgono il lavoro dietro remunerazione</a:t>
            </a:r>
          </a:p>
          <a:p>
            <a:pPr lvl="1">
              <a:lnSpc>
                <a:spcPct val="100000"/>
              </a:lnSpc>
              <a:buSzPct val="85000"/>
              <a:buFont typeface="Wingdings 3" panose="05040102010807070707" pitchFamily="18" charset="2"/>
              <a:buChar char="c"/>
            </a:pPr>
            <a:r>
              <a:rPr lang="it-CH" i="1" noProof="0" dirty="0"/>
              <a:t>Con legname per pagamento</a:t>
            </a:r>
          </a:p>
          <a:p>
            <a:pPr lvl="1">
              <a:lnSpc>
                <a:spcPct val="100000"/>
              </a:lnSpc>
              <a:buSzPct val="85000"/>
              <a:buFont typeface="Wingdings 3" panose="05040102010807070707" pitchFamily="18" charset="2"/>
              <a:buChar char="c"/>
            </a:pPr>
            <a:r>
              <a:rPr lang="it-CH" i="1" noProof="0" dirty="0"/>
              <a:t>Che gestiscono le aree forestali del locatore</a:t>
            </a:r>
          </a:p>
          <a:p>
            <a:pPr lvl="1">
              <a:lnSpc>
                <a:spcPct val="100000"/>
              </a:lnSpc>
              <a:buSzPct val="85000"/>
              <a:buFont typeface="Wingdings 3" panose="05040102010807070707" pitchFamily="18" charset="2"/>
              <a:buChar char="c"/>
            </a:pPr>
            <a:r>
              <a:rPr lang="it-CH" i="1" noProof="0" dirty="0"/>
              <a:t>…</a:t>
            </a:r>
          </a:p>
        </p:txBody>
      </p:sp>
      <p:sp>
        <p:nvSpPr>
          <p:cNvPr id="3" name="Titel 2">
            <a:extLst>
              <a:ext uri="{FF2B5EF4-FFF2-40B4-BE49-F238E27FC236}">
                <a16:creationId xmlns:a16="http://schemas.microsoft.com/office/drawing/2014/main" id="{AA72E376-ED49-4B46-8A0A-B9D29C0933CF}"/>
              </a:ext>
            </a:extLst>
          </p:cNvPr>
          <p:cNvSpPr>
            <a:spLocks noGrp="1"/>
          </p:cNvSpPr>
          <p:nvPr>
            <p:ph type="title"/>
          </p:nvPr>
        </p:nvSpPr>
        <p:spPr/>
        <p:txBody>
          <a:bodyPr/>
          <a:lstStyle/>
          <a:p>
            <a:r>
              <a:rPr lang="it-CH" noProof="0" dirty="0"/>
              <a:t>Legge forestale Art. 21a</a:t>
            </a:r>
          </a:p>
        </p:txBody>
      </p:sp>
      <p:sp>
        <p:nvSpPr>
          <p:cNvPr id="4" name="Datumsplatzhalter 3">
            <a:extLst>
              <a:ext uri="{FF2B5EF4-FFF2-40B4-BE49-F238E27FC236}">
                <a16:creationId xmlns:a16="http://schemas.microsoft.com/office/drawing/2014/main" id="{404C3A45-6F6A-45A3-B432-4D62E6D2C3AC}"/>
              </a:ext>
            </a:extLst>
          </p:cNvPr>
          <p:cNvSpPr>
            <a:spLocks noGrp="1"/>
          </p:cNvSpPr>
          <p:nvPr>
            <p:ph type="dt" sz="half" idx="2"/>
          </p:nvPr>
        </p:nvSpPr>
        <p:spPr/>
        <p:txBody>
          <a:bodyPr/>
          <a:lstStyle/>
          <a:p>
            <a:fld id="{92C8DDD5-F8FF-4C13-B31D-0F1AF0780301}" type="datetime1">
              <a:rPr lang="de-DE" smtClean="0"/>
              <a:t>29.11.2021</a:t>
            </a:fld>
            <a:endParaRPr lang="de-DE"/>
          </a:p>
        </p:txBody>
      </p:sp>
      <p:sp>
        <p:nvSpPr>
          <p:cNvPr id="6" name="Foliennummernplatzhalter 5">
            <a:extLst>
              <a:ext uri="{FF2B5EF4-FFF2-40B4-BE49-F238E27FC236}">
                <a16:creationId xmlns:a16="http://schemas.microsoft.com/office/drawing/2014/main" id="{6FBBB4E1-48CA-4FD9-8353-DA1FD8081C3B}"/>
              </a:ext>
            </a:extLst>
          </p:cNvPr>
          <p:cNvSpPr>
            <a:spLocks noGrp="1"/>
          </p:cNvSpPr>
          <p:nvPr>
            <p:ph type="sldNum" sz="quarter" idx="4"/>
          </p:nvPr>
        </p:nvSpPr>
        <p:spPr>
          <a:xfrm>
            <a:off x="540000" y="6480000"/>
            <a:ext cx="540000" cy="180000"/>
          </a:xfrm>
        </p:spPr>
        <p:txBody>
          <a:bodyPr/>
          <a:lstStyle/>
          <a:p>
            <a:fld id="{02CEFE82-39F2-4F47-8A0C-D5AB3496FA5C}" type="slidenum">
              <a:rPr lang="de-DE" smtClean="0"/>
              <a:pPr/>
              <a:t>4</a:t>
            </a:fld>
            <a:endParaRPr lang="de-DE"/>
          </a:p>
        </p:txBody>
      </p:sp>
      <p:sp>
        <p:nvSpPr>
          <p:cNvPr id="7" name="Inhaltsplatzhalter 6">
            <a:extLst>
              <a:ext uri="{FF2B5EF4-FFF2-40B4-BE49-F238E27FC236}">
                <a16:creationId xmlns:a16="http://schemas.microsoft.com/office/drawing/2014/main" id="{11D2366E-A8B1-42BC-9028-ACE136F627EC}"/>
              </a:ext>
            </a:extLst>
          </p:cNvPr>
          <p:cNvSpPr>
            <a:spLocks noGrp="1"/>
          </p:cNvSpPr>
          <p:nvPr>
            <p:ph sz="half" idx="34"/>
          </p:nvPr>
        </p:nvSpPr>
        <p:spPr>
          <a:solidFill>
            <a:schemeClr val="accent2"/>
          </a:solidFill>
        </p:spPr>
        <p:txBody>
          <a:bodyPr lIns="72000" tIns="72000" rIns="72000"/>
          <a:lstStyle/>
          <a:p>
            <a:pPr marL="0" indent="0">
              <a:lnSpc>
                <a:spcPct val="100000"/>
              </a:lnSpc>
              <a:buNone/>
            </a:pPr>
            <a:r>
              <a:rPr lang="it-CH" b="1" noProof="0" dirty="0"/>
              <a:t>Art. 21a Sicurezza sul lavoro  </a:t>
            </a:r>
          </a:p>
          <a:p>
            <a:pPr marL="0" indent="0">
              <a:lnSpc>
                <a:spcPct val="100000"/>
              </a:lnSpc>
              <a:buNone/>
            </a:pPr>
            <a:r>
              <a:rPr lang="it-CH" i="1" noProof="0" dirty="0"/>
              <a:t>Per garantire la sicurezza sul lavoro, i mandatari che svolgono lavori di raccolta del legname nella foresta devono dimostrare che la manodopera impiegata ha seguito un corso riconosciuto dalla Confederazione di formazione sui pericoli connessi ai lavori forestali. </a:t>
            </a:r>
          </a:p>
          <a:p>
            <a:pPr marL="0" indent="0">
              <a:lnSpc>
                <a:spcPct val="100000"/>
              </a:lnSpc>
              <a:buNone/>
            </a:pPr>
            <a:endParaRPr lang="it-CH" noProof="0" dirty="0"/>
          </a:p>
        </p:txBody>
      </p:sp>
      <p:sp>
        <p:nvSpPr>
          <p:cNvPr id="9" name="Textfeld 8">
            <a:extLst>
              <a:ext uri="{FF2B5EF4-FFF2-40B4-BE49-F238E27FC236}">
                <a16:creationId xmlns:a16="http://schemas.microsoft.com/office/drawing/2014/main" id="{95424897-7219-448B-A121-C12E36D125BF}"/>
              </a:ext>
            </a:extLst>
          </p:cNvPr>
          <p:cNvSpPr txBox="1"/>
          <p:nvPr/>
        </p:nvSpPr>
        <p:spPr>
          <a:xfrm>
            <a:off x="155787" y="270000"/>
            <a:ext cx="298026" cy="400560"/>
          </a:xfrm>
          <a:prstGeom prst="rect">
            <a:avLst/>
          </a:prstGeom>
          <a:solidFill>
            <a:schemeClr val="accent2"/>
          </a:solidFill>
        </p:spPr>
        <p:txBody>
          <a:bodyPr wrap="none" lIns="36000" tIns="0" rIns="0" bIns="0" rtlCol="0" anchor="ctr" anchorCtr="0">
            <a:noAutofit/>
          </a:bodyPr>
          <a:lstStyle/>
          <a:p>
            <a:pPr algn="l"/>
            <a:r>
              <a:rPr lang="de-CH" sz="2800" b="1">
                <a:latin typeface="Arial" panose="020B0604020202020204" pitchFamily="34" charset="0"/>
                <a:cs typeface="Arial" panose="020B0604020202020204" pitchFamily="34" charset="0"/>
              </a:rPr>
              <a:t>1</a:t>
            </a:r>
            <a:endParaRPr lang="de-CH"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69927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EE03B2D8-7F89-493C-80C9-F40CAB86213E}"/>
              </a:ext>
            </a:extLst>
          </p:cNvPr>
          <p:cNvSpPr>
            <a:spLocks noGrp="1"/>
          </p:cNvSpPr>
          <p:nvPr>
            <p:ph sz="half" idx="1"/>
          </p:nvPr>
        </p:nvSpPr>
        <p:spPr/>
        <p:txBody>
          <a:bodyPr/>
          <a:lstStyle/>
          <a:p>
            <a:r>
              <a:rPr lang="it-CH" noProof="0" dirty="0"/>
              <a:t>In vigore dal 1° luglio 2017</a:t>
            </a:r>
          </a:p>
          <a:p>
            <a:r>
              <a:rPr lang="it-CH" noProof="0" dirty="0"/>
              <a:t>Il periodo di transizione termina il 31 dicembre 2021</a:t>
            </a:r>
          </a:p>
          <a:p>
            <a:pPr>
              <a:lnSpc>
                <a:spcPct val="100000"/>
              </a:lnSpc>
            </a:pPr>
            <a:r>
              <a:rPr lang="it-CH" noProof="0" dirty="0"/>
              <a:t>La formazione dura in totale almeno 10 giorni!</a:t>
            </a:r>
          </a:p>
        </p:txBody>
      </p:sp>
      <p:sp>
        <p:nvSpPr>
          <p:cNvPr id="3" name="Titel 2">
            <a:extLst>
              <a:ext uri="{FF2B5EF4-FFF2-40B4-BE49-F238E27FC236}">
                <a16:creationId xmlns:a16="http://schemas.microsoft.com/office/drawing/2014/main" id="{AA72E376-ED49-4B46-8A0A-B9D29C0933CF}"/>
              </a:ext>
            </a:extLst>
          </p:cNvPr>
          <p:cNvSpPr>
            <a:spLocks noGrp="1"/>
          </p:cNvSpPr>
          <p:nvPr>
            <p:ph type="title"/>
          </p:nvPr>
        </p:nvSpPr>
        <p:spPr/>
        <p:txBody>
          <a:bodyPr/>
          <a:lstStyle/>
          <a:p>
            <a:r>
              <a:rPr lang="it-CH" noProof="0" dirty="0"/>
              <a:t>Ordinanza sulle foreste  Art. 34 par. 2</a:t>
            </a:r>
          </a:p>
        </p:txBody>
      </p:sp>
      <p:sp>
        <p:nvSpPr>
          <p:cNvPr id="4" name="Datumsplatzhalter 3">
            <a:extLst>
              <a:ext uri="{FF2B5EF4-FFF2-40B4-BE49-F238E27FC236}">
                <a16:creationId xmlns:a16="http://schemas.microsoft.com/office/drawing/2014/main" id="{404C3A45-6F6A-45A3-B432-4D62E6D2C3AC}"/>
              </a:ext>
            </a:extLst>
          </p:cNvPr>
          <p:cNvSpPr>
            <a:spLocks noGrp="1"/>
          </p:cNvSpPr>
          <p:nvPr>
            <p:ph type="dt" sz="half" idx="2"/>
          </p:nvPr>
        </p:nvSpPr>
        <p:spPr/>
        <p:txBody>
          <a:bodyPr/>
          <a:lstStyle/>
          <a:p>
            <a:fld id="{92C8DDD5-F8FF-4C13-B31D-0F1AF0780301}" type="datetime1">
              <a:rPr lang="de-DE" smtClean="0"/>
              <a:t>29.11.2021</a:t>
            </a:fld>
            <a:endParaRPr lang="de-DE"/>
          </a:p>
        </p:txBody>
      </p:sp>
      <p:sp>
        <p:nvSpPr>
          <p:cNvPr id="6" name="Foliennummernplatzhalter 5">
            <a:extLst>
              <a:ext uri="{FF2B5EF4-FFF2-40B4-BE49-F238E27FC236}">
                <a16:creationId xmlns:a16="http://schemas.microsoft.com/office/drawing/2014/main" id="{6FBBB4E1-48CA-4FD9-8353-DA1FD8081C3B}"/>
              </a:ext>
            </a:extLst>
          </p:cNvPr>
          <p:cNvSpPr>
            <a:spLocks noGrp="1"/>
          </p:cNvSpPr>
          <p:nvPr>
            <p:ph type="sldNum" sz="quarter" idx="4"/>
          </p:nvPr>
        </p:nvSpPr>
        <p:spPr>
          <a:xfrm>
            <a:off x="540000" y="6480000"/>
            <a:ext cx="540000" cy="180000"/>
          </a:xfrm>
        </p:spPr>
        <p:txBody>
          <a:bodyPr/>
          <a:lstStyle/>
          <a:p>
            <a:fld id="{02CEFE82-39F2-4F47-8A0C-D5AB3496FA5C}" type="slidenum">
              <a:rPr lang="de-DE" smtClean="0"/>
              <a:pPr/>
              <a:t>5</a:t>
            </a:fld>
            <a:endParaRPr lang="de-DE"/>
          </a:p>
        </p:txBody>
      </p:sp>
      <p:sp>
        <p:nvSpPr>
          <p:cNvPr id="7" name="Inhaltsplatzhalter 6">
            <a:extLst>
              <a:ext uri="{FF2B5EF4-FFF2-40B4-BE49-F238E27FC236}">
                <a16:creationId xmlns:a16="http://schemas.microsoft.com/office/drawing/2014/main" id="{11D2366E-A8B1-42BC-9028-ACE136F627EC}"/>
              </a:ext>
            </a:extLst>
          </p:cNvPr>
          <p:cNvSpPr>
            <a:spLocks noGrp="1"/>
          </p:cNvSpPr>
          <p:nvPr>
            <p:ph sz="half" idx="34"/>
          </p:nvPr>
        </p:nvSpPr>
        <p:spPr>
          <a:solidFill>
            <a:schemeClr val="accent2"/>
          </a:solidFill>
        </p:spPr>
        <p:txBody>
          <a:bodyPr lIns="72000" tIns="72000" rIns="72000"/>
          <a:lstStyle/>
          <a:p>
            <a:pPr marL="0" indent="0">
              <a:lnSpc>
                <a:spcPct val="100000"/>
              </a:lnSpc>
              <a:buNone/>
            </a:pPr>
            <a:r>
              <a:rPr lang="it-CH" b="1" noProof="0" dirty="0"/>
              <a:t>Art. 34 par. 2 Sicurezza sul lavoro  </a:t>
            </a:r>
          </a:p>
          <a:p>
            <a:pPr marL="0" indent="0">
              <a:lnSpc>
                <a:spcPct val="100000"/>
              </a:lnSpc>
              <a:buNone/>
            </a:pPr>
            <a:r>
              <a:rPr lang="it-CH" i="1" noProof="0" dirty="0"/>
              <a:t>I corsi riconosciuti dalla Confederazione devono riguardare le conoscenze di base sulla sicurezza sul lavoro, in particolare sull’abbattimento, la </a:t>
            </a:r>
            <a:r>
              <a:rPr lang="it-CH" i="1" noProof="0" dirty="0" err="1"/>
              <a:t>sramatura</a:t>
            </a:r>
            <a:r>
              <a:rPr lang="it-CH" i="1" noProof="0" dirty="0"/>
              <a:t>, la </a:t>
            </a:r>
            <a:r>
              <a:rPr lang="it-CH" i="1" noProof="0" dirty="0" err="1"/>
              <a:t>depezzatura</a:t>
            </a:r>
            <a:r>
              <a:rPr lang="it-CH" i="1" noProof="0" dirty="0"/>
              <a:t> e l’esbosco a regola d’arte e in sicurezza di alberi e tronchi d’alberi; devono avere una durata di almeno </a:t>
            </a:r>
            <a:r>
              <a:rPr lang="it-CH" b="1" i="1" noProof="0" dirty="0"/>
              <a:t>dieci giorni.</a:t>
            </a:r>
            <a:r>
              <a:rPr lang="it-CH" i="1" noProof="0" dirty="0"/>
              <a:t> </a:t>
            </a:r>
          </a:p>
        </p:txBody>
      </p:sp>
      <p:sp>
        <p:nvSpPr>
          <p:cNvPr id="9" name="Textfeld 8">
            <a:extLst>
              <a:ext uri="{FF2B5EF4-FFF2-40B4-BE49-F238E27FC236}">
                <a16:creationId xmlns:a16="http://schemas.microsoft.com/office/drawing/2014/main" id="{95424897-7219-448B-A121-C12E36D125BF}"/>
              </a:ext>
            </a:extLst>
          </p:cNvPr>
          <p:cNvSpPr txBox="1"/>
          <p:nvPr/>
        </p:nvSpPr>
        <p:spPr>
          <a:xfrm>
            <a:off x="155787" y="270000"/>
            <a:ext cx="298026" cy="400560"/>
          </a:xfrm>
          <a:prstGeom prst="rect">
            <a:avLst/>
          </a:prstGeom>
          <a:solidFill>
            <a:schemeClr val="accent2"/>
          </a:solidFill>
        </p:spPr>
        <p:txBody>
          <a:bodyPr wrap="none" lIns="36000" tIns="0" rIns="0" bIns="0" rtlCol="0" anchor="ctr" anchorCtr="0">
            <a:noAutofit/>
          </a:bodyPr>
          <a:lstStyle/>
          <a:p>
            <a:pPr algn="l"/>
            <a:r>
              <a:rPr lang="de-CH" sz="2800" b="1">
                <a:latin typeface="Arial" panose="020B0604020202020204" pitchFamily="34" charset="0"/>
                <a:cs typeface="Arial" panose="020B0604020202020204" pitchFamily="34" charset="0"/>
              </a:rPr>
              <a:t>1</a:t>
            </a:r>
            <a:endParaRPr lang="de-CH"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9710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Inhaltsplatzhalter 26">
            <a:extLst>
              <a:ext uri="{FF2B5EF4-FFF2-40B4-BE49-F238E27FC236}">
                <a16:creationId xmlns:a16="http://schemas.microsoft.com/office/drawing/2014/main" id="{3C66B120-EB83-4B9D-9E80-0BC992CF1DCA}"/>
              </a:ext>
            </a:extLst>
          </p:cNvPr>
          <p:cNvSpPr>
            <a:spLocks noGrp="1"/>
          </p:cNvSpPr>
          <p:nvPr>
            <p:ph sz="half" idx="1"/>
          </p:nvPr>
        </p:nvSpPr>
        <p:spPr>
          <a:xfrm>
            <a:off x="525365" y="1736725"/>
            <a:ext cx="6033090" cy="4572000"/>
          </a:xfrm>
        </p:spPr>
        <p:txBody>
          <a:bodyPr/>
          <a:lstStyle/>
          <a:p>
            <a:pPr>
              <a:lnSpc>
                <a:spcPct val="100000"/>
              </a:lnSpc>
            </a:pPr>
            <a:r>
              <a:rPr lang="it-CH" noProof="0" dirty="0"/>
              <a:t>In vigore dal 6 dicembre 2017</a:t>
            </a:r>
          </a:p>
          <a:p>
            <a:pPr>
              <a:lnSpc>
                <a:spcPct val="100000"/>
              </a:lnSpc>
            </a:pPr>
            <a:r>
              <a:rPr lang="it-CH" noProof="0" dirty="0"/>
              <a:t>Definisce gli obiettivi di protezione per le operazioni con i dipendenti</a:t>
            </a:r>
          </a:p>
          <a:p>
            <a:pPr>
              <a:lnSpc>
                <a:spcPct val="100000"/>
              </a:lnSpc>
            </a:pPr>
            <a:r>
              <a:rPr lang="it-CH" noProof="0" dirty="0"/>
              <a:t>Il lavoro forestale è definito come tutte le attività necessarie per l'istituzione, la manutenzione e l'uso nonché la protezione delle foreste e delle aree forestali.</a:t>
            </a:r>
          </a:p>
          <a:p>
            <a:pPr>
              <a:lnSpc>
                <a:spcPct val="100000"/>
              </a:lnSpc>
            </a:pPr>
            <a:r>
              <a:rPr lang="it-CH" noProof="0" dirty="0"/>
              <a:t>Include, tra l'altro, il lavoro su boschetti campestri e boschi rivieraschi</a:t>
            </a:r>
          </a:p>
        </p:txBody>
      </p:sp>
      <p:sp>
        <p:nvSpPr>
          <p:cNvPr id="26" name="Titel 25">
            <a:extLst>
              <a:ext uri="{FF2B5EF4-FFF2-40B4-BE49-F238E27FC236}">
                <a16:creationId xmlns:a16="http://schemas.microsoft.com/office/drawing/2014/main" id="{4E7F62D7-7131-4B10-9F6D-05CF3A526BAE}"/>
              </a:ext>
            </a:extLst>
          </p:cNvPr>
          <p:cNvSpPr>
            <a:spLocks noGrp="1"/>
          </p:cNvSpPr>
          <p:nvPr>
            <p:ph type="title"/>
          </p:nvPr>
        </p:nvSpPr>
        <p:spPr/>
        <p:txBody>
          <a:bodyPr/>
          <a:lstStyle/>
          <a:p>
            <a:r>
              <a:rPr lang="it-CH" noProof="0" dirty="0"/>
              <a:t>Direttiva CFSL 2134 «lavori forestali»</a:t>
            </a:r>
          </a:p>
        </p:txBody>
      </p:sp>
      <p:sp>
        <p:nvSpPr>
          <p:cNvPr id="6" name="Textfeld 5">
            <a:extLst>
              <a:ext uri="{FF2B5EF4-FFF2-40B4-BE49-F238E27FC236}">
                <a16:creationId xmlns:a16="http://schemas.microsoft.com/office/drawing/2014/main" id="{DBD7FB3E-AA49-465C-B2BC-38F4292836B4}"/>
              </a:ext>
            </a:extLst>
          </p:cNvPr>
          <p:cNvSpPr txBox="1"/>
          <p:nvPr/>
        </p:nvSpPr>
        <p:spPr>
          <a:xfrm>
            <a:off x="155787" y="270000"/>
            <a:ext cx="298026" cy="400560"/>
          </a:xfrm>
          <a:prstGeom prst="rect">
            <a:avLst/>
          </a:prstGeom>
          <a:solidFill>
            <a:schemeClr val="accent2"/>
          </a:solidFill>
        </p:spPr>
        <p:txBody>
          <a:bodyPr wrap="none" lIns="36000" tIns="0" rIns="0" bIns="0" rtlCol="0" anchor="ctr" anchorCtr="0">
            <a:noAutofit/>
          </a:bodyPr>
          <a:lstStyle/>
          <a:p>
            <a:pPr algn="l"/>
            <a:r>
              <a:rPr lang="de-CH" sz="2800" b="1">
                <a:latin typeface="Arial" panose="020B0604020202020204" pitchFamily="34" charset="0"/>
                <a:cs typeface="Arial" panose="020B0604020202020204" pitchFamily="34" charset="0"/>
              </a:rPr>
              <a:t>2</a:t>
            </a:r>
            <a:endParaRPr lang="de-CH" b="1">
              <a:latin typeface="Arial" panose="020B0604020202020204" pitchFamily="34" charset="0"/>
              <a:cs typeface="Arial" panose="020B0604020202020204" pitchFamily="34" charset="0"/>
            </a:endParaRPr>
          </a:p>
        </p:txBody>
      </p:sp>
      <p:sp>
        <p:nvSpPr>
          <p:cNvPr id="4" name="Inhaltsplatzhalter 3">
            <a:extLst>
              <a:ext uri="{FF2B5EF4-FFF2-40B4-BE49-F238E27FC236}">
                <a16:creationId xmlns:a16="http://schemas.microsoft.com/office/drawing/2014/main" id="{EC718CD5-D40A-4238-8825-C192226DC255}"/>
              </a:ext>
            </a:extLst>
          </p:cNvPr>
          <p:cNvSpPr>
            <a:spLocks noGrp="1"/>
          </p:cNvSpPr>
          <p:nvPr>
            <p:ph sz="half" idx="34"/>
          </p:nvPr>
        </p:nvSpPr>
        <p:spPr/>
        <p:txBody>
          <a:bodyPr/>
          <a:lstStyle/>
          <a:p>
            <a:endParaRPr lang="de-CH"/>
          </a:p>
        </p:txBody>
      </p:sp>
      <p:pic>
        <p:nvPicPr>
          <p:cNvPr id="7" name="Grafik 6">
            <a:extLst>
              <a:ext uri="{FF2B5EF4-FFF2-40B4-BE49-F238E27FC236}">
                <a16:creationId xmlns:a16="http://schemas.microsoft.com/office/drawing/2014/main" id="{1F81CE88-5FDE-4746-9FAC-8EEF2F122FA5}"/>
              </a:ext>
            </a:extLst>
          </p:cNvPr>
          <p:cNvPicPr>
            <a:picLocks noChangeAspect="1"/>
          </p:cNvPicPr>
          <p:nvPr/>
        </p:nvPicPr>
        <p:blipFill>
          <a:blip r:embed="rId3"/>
          <a:stretch>
            <a:fillRect/>
          </a:stretch>
        </p:blipFill>
        <p:spPr>
          <a:xfrm rot="278294">
            <a:off x="7021078" y="1121238"/>
            <a:ext cx="3843130" cy="54881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98499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8C9152B4-ED0A-4ABA-A2D7-6F8F9A7C77B4}"/>
              </a:ext>
            </a:extLst>
          </p:cNvPr>
          <p:cNvSpPr>
            <a:spLocks noGrp="1"/>
          </p:cNvSpPr>
          <p:nvPr>
            <p:ph sz="half" idx="1"/>
          </p:nvPr>
        </p:nvSpPr>
        <p:spPr>
          <a:xfrm>
            <a:off x="525365" y="1736725"/>
            <a:ext cx="5642817" cy="4572000"/>
          </a:xfrm>
        </p:spPr>
        <p:txBody>
          <a:bodyPr/>
          <a:lstStyle/>
          <a:p>
            <a:pPr marL="0" indent="0">
              <a:lnSpc>
                <a:spcPct val="100000"/>
              </a:lnSpc>
              <a:buNone/>
            </a:pPr>
            <a:r>
              <a:rPr lang="it-CH" b="1" noProof="0" dirty="0">
                <a:effectLst/>
                <a:latin typeface="Arial" panose="020B0604020202020204" pitchFamily="34" charset="0"/>
              </a:rPr>
              <a:t>Quanto segue si applica ai lavori che comportano rischi speciali:</a:t>
            </a:r>
          </a:p>
          <a:p>
            <a:pPr marL="444500" indent="-444500">
              <a:lnSpc>
                <a:spcPct val="100000"/>
              </a:lnSpc>
              <a:spcAft>
                <a:spcPts val="0"/>
              </a:spcAft>
              <a:buClr>
                <a:srgbClr val="FF0000"/>
              </a:buClr>
              <a:buFont typeface="Wingdings 3" panose="05040102010807070707" pitchFamily="18" charset="2"/>
              <a:buChar char="c"/>
            </a:pPr>
            <a:r>
              <a:rPr lang="it-CH" noProof="0" dirty="0">
                <a:latin typeface="Arial" panose="020B0604020202020204" pitchFamily="34" charset="0"/>
              </a:rPr>
              <a:t>formazione completata con prove di qualifiche formali</a:t>
            </a:r>
          </a:p>
          <a:p>
            <a:pPr marL="0" indent="0">
              <a:lnSpc>
                <a:spcPct val="100000"/>
              </a:lnSpc>
              <a:spcAft>
                <a:spcPts val="0"/>
              </a:spcAft>
              <a:buClr>
                <a:srgbClr val="FF0000"/>
              </a:buClr>
              <a:buNone/>
            </a:pPr>
            <a:r>
              <a:rPr lang="it-CH" i="1" noProof="0" dirty="0">
                <a:latin typeface="Arial" panose="020B0604020202020204" pitchFamily="34" charset="0"/>
              </a:rPr>
              <a:t>o</a:t>
            </a:r>
            <a:endParaRPr lang="it-CH" i="1" noProof="0" dirty="0">
              <a:effectLst/>
              <a:latin typeface="Arial" panose="020B0604020202020204" pitchFamily="34" charset="0"/>
            </a:endParaRPr>
          </a:p>
          <a:p>
            <a:pPr marL="444500" indent="-444500">
              <a:lnSpc>
                <a:spcPct val="100000"/>
              </a:lnSpc>
              <a:spcAft>
                <a:spcPts val="0"/>
              </a:spcAft>
              <a:buClr>
                <a:srgbClr val="FF0000"/>
              </a:buClr>
              <a:buFont typeface="Wingdings 3" panose="05040102010807070707" pitchFamily="18" charset="2"/>
              <a:buChar char="c"/>
            </a:pPr>
            <a:r>
              <a:rPr lang="it-CH" noProof="0" dirty="0">
                <a:latin typeface="Arial" panose="020B0604020202020204" pitchFamily="34" charset="0"/>
              </a:rPr>
              <a:t>p</a:t>
            </a:r>
            <a:r>
              <a:rPr lang="it-CH" noProof="0" dirty="0">
                <a:effectLst/>
                <a:latin typeface="Arial" panose="020B0604020202020204" pitchFamily="34" charset="0"/>
              </a:rPr>
              <a:t>rova di competenza con conferma</a:t>
            </a:r>
            <a:endParaRPr lang="it-CH" b="1" noProof="0" dirty="0">
              <a:effectLst/>
              <a:latin typeface="Arial" panose="020B0604020202020204" pitchFamily="34" charset="0"/>
            </a:endParaRPr>
          </a:p>
          <a:p>
            <a:pPr marL="0" indent="0">
              <a:lnSpc>
                <a:spcPct val="100000"/>
              </a:lnSpc>
              <a:buClr>
                <a:srgbClr val="FF0000"/>
              </a:buClr>
              <a:buNone/>
            </a:pPr>
            <a:br>
              <a:rPr lang="it-CH" b="1" noProof="0" dirty="0">
                <a:latin typeface="Arial" panose="020B0604020202020204" pitchFamily="34" charset="0"/>
              </a:rPr>
            </a:br>
            <a:r>
              <a:rPr lang="it-CH" b="1" noProof="0" dirty="0">
                <a:effectLst/>
                <a:latin typeface="Arial" panose="020B0604020202020204" pitchFamily="34" charset="0"/>
              </a:rPr>
              <a:t>Per i lavori forestali, è necessaria una formazione di almeno 10 giorni di corso in totale!</a:t>
            </a:r>
            <a:r>
              <a:rPr lang="it-CH" noProof="0" dirty="0">
                <a:effectLst/>
                <a:latin typeface="Arial" panose="020B0604020202020204" pitchFamily="34" charset="0"/>
              </a:rPr>
              <a:t>	</a:t>
            </a:r>
            <a:br>
              <a:rPr lang="it-CH" noProof="0" dirty="0">
                <a:effectLst/>
                <a:latin typeface="Arial" panose="020B0604020202020204" pitchFamily="34" charset="0"/>
              </a:rPr>
            </a:br>
            <a:endParaRPr lang="it-CH" i="1" noProof="0" dirty="0"/>
          </a:p>
        </p:txBody>
      </p:sp>
      <p:sp>
        <p:nvSpPr>
          <p:cNvPr id="3" name="Titel 2">
            <a:extLst>
              <a:ext uri="{FF2B5EF4-FFF2-40B4-BE49-F238E27FC236}">
                <a16:creationId xmlns:a16="http://schemas.microsoft.com/office/drawing/2014/main" id="{7D31F7F5-E5E3-4636-B550-ACE0653F2C3A}"/>
              </a:ext>
            </a:extLst>
          </p:cNvPr>
          <p:cNvSpPr>
            <a:spLocks noGrp="1"/>
          </p:cNvSpPr>
          <p:nvPr>
            <p:ph type="title"/>
          </p:nvPr>
        </p:nvSpPr>
        <p:spPr/>
        <p:txBody>
          <a:bodyPr/>
          <a:lstStyle/>
          <a:p>
            <a:r>
              <a:rPr lang="it-CH" noProof="0" dirty="0"/>
              <a:t>CFSL 2134: Formazione obbligatoria per il lavoro forestale</a:t>
            </a:r>
          </a:p>
        </p:txBody>
      </p:sp>
      <p:sp>
        <p:nvSpPr>
          <p:cNvPr id="4" name="Datumsplatzhalter 3">
            <a:extLst>
              <a:ext uri="{FF2B5EF4-FFF2-40B4-BE49-F238E27FC236}">
                <a16:creationId xmlns:a16="http://schemas.microsoft.com/office/drawing/2014/main" id="{7F6B37BF-548C-4AC0-811B-CC47670D9256}"/>
              </a:ext>
            </a:extLst>
          </p:cNvPr>
          <p:cNvSpPr>
            <a:spLocks noGrp="1"/>
          </p:cNvSpPr>
          <p:nvPr>
            <p:ph type="dt" sz="half" idx="2"/>
          </p:nvPr>
        </p:nvSpPr>
        <p:spPr/>
        <p:txBody>
          <a:bodyPr/>
          <a:lstStyle/>
          <a:p>
            <a:fld id="{92C8DDD5-F8FF-4C13-B31D-0F1AF0780301}" type="datetime1">
              <a:rPr lang="de-DE" smtClean="0"/>
              <a:t>29.11.2021</a:t>
            </a:fld>
            <a:endParaRPr lang="de-DE"/>
          </a:p>
        </p:txBody>
      </p:sp>
      <p:sp>
        <p:nvSpPr>
          <p:cNvPr id="6" name="Foliennummernplatzhalter 5">
            <a:extLst>
              <a:ext uri="{FF2B5EF4-FFF2-40B4-BE49-F238E27FC236}">
                <a16:creationId xmlns:a16="http://schemas.microsoft.com/office/drawing/2014/main" id="{C834B677-1A43-422E-B39B-66F8DD1BE433}"/>
              </a:ext>
            </a:extLst>
          </p:cNvPr>
          <p:cNvSpPr>
            <a:spLocks noGrp="1"/>
          </p:cNvSpPr>
          <p:nvPr>
            <p:ph type="sldNum" sz="quarter" idx="4"/>
          </p:nvPr>
        </p:nvSpPr>
        <p:spPr>
          <a:xfrm>
            <a:off x="540000" y="6480000"/>
            <a:ext cx="540000" cy="180000"/>
          </a:xfrm>
        </p:spPr>
        <p:txBody>
          <a:bodyPr/>
          <a:lstStyle/>
          <a:p>
            <a:fld id="{02CEFE82-39F2-4F47-8A0C-D5AB3496FA5C}" type="slidenum">
              <a:rPr lang="de-DE" smtClean="0"/>
              <a:pPr/>
              <a:t>7</a:t>
            </a:fld>
            <a:endParaRPr lang="de-DE"/>
          </a:p>
        </p:txBody>
      </p:sp>
      <p:pic>
        <p:nvPicPr>
          <p:cNvPr id="10" name="Inhaltsplatzhalter 9" descr="Ein Bild, das draußen, Baum, Person, Schnee enthält.&#10;&#10;Automatisch generierte Beschreibung">
            <a:extLst>
              <a:ext uri="{FF2B5EF4-FFF2-40B4-BE49-F238E27FC236}">
                <a16:creationId xmlns:a16="http://schemas.microsoft.com/office/drawing/2014/main" id="{65F08D22-3228-4B4A-9DC0-282778523F12}"/>
              </a:ext>
            </a:extLst>
          </p:cNvPr>
          <p:cNvPicPr>
            <a:picLocks noGrp="1" noChangeAspect="1"/>
          </p:cNvPicPr>
          <p:nvPr>
            <p:ph sz="half" idx="34"/>
          </p:nvPr>
        </p:nvPicPr>
        <p:blipFill rotWithShape="1">
          <a:blip r:embed="rId3" cstate="screen">
            <a:extLst>
              <a:ext uri="{28A0092B-C50C-407E-A947-70E740481C1C}">
                <a14:useLocalDpi xmlns:a14="http://schemas.microsoft.com/office/drawing/2010/main"/>
              </a:ext>
            </a:extLst>
          </a:blip>
          <a:srcRect/>
          <a:stretch/>
        </p:blipFill>
        <p:spPr>
          <a:xfrm>
            <a:off x="6419850" y="1746808"/>
            <a:ext cx="5248276" cy="4572000"/>
          </a:xfrm>
        </p:spPr>
      </p:pic>
      <p:sp>
        <p:nvSpPr>
          <p:cNvPr id="9" name="Textfeld 8">
            <a:extLst>
              <a:ext uri="{FF2B5EF4-FFF2-40B4-BE49-F238E27FC236}">
                <a16:creationId xmlns:a16="http://schemas.microsoft.com/office/drawing/2014/main" id="{F2DB8F1B-013B-4CA1-A96C-765139A284F5}"/>
              </a:ext>
            </a:extLst>
          </p:cNvPr>
          <p:cNvSpPr txBox="1"/>
          <p:nvPr/>
        </p:nvSpPr>
        <p:spPr>
          <a:xfrm>
            <a:off x="155787" y="270000"/>
            <a:ext cx="298026" cy="400560"/>
          </a:xfrm>
          <a:prstGeom prst="rect">
            <a:avLst/>
          </a:prstGeom>
          <a:solidFill>
            <a:schemeClr val="accent2"/>
          </a:solidFill>
        </p:spPr>
        <p:txBody>
          <a:bodyPr wrap="none" lIns="36000" tIns="0" rIns="0" bIns="0" rtlCol="0" anchor="ctr" anchorCtr="0">
            <a:noAutofit/>
          </a:bodyPr>
          <a:lstStyle/>
          <a:p>
            <a:pPr algn="l"/>
            <a:r>
              <a:rPr lang="de-CH" sz="2800" b="1">
                <a:latin typeface="Arial" panose="020B0604020202020204" pitchFamily="34" charset="0"/>
                <a:cs typeface="Arial" panose="020B0604020202020204" pitchFamily="34" charset="0"/>
              </a:rPr>
              <a:t>2</a:t>
            </a:r>
            <a:endParaRPr lang="de-CH"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70856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8743294C-C303-4CD3-9CDF-C20EA124977A}"/>
              </a:ext>
            </a:extLst>
          </p:cNvPr>
          <p:cNvSpPr>
            <a:spLocks noGrp="1"/>
          </p:cNvSpPr>
          <p:nvPr>
            <p:ph sz="half" idx="1"/>
          </p:nvPr>
        </p:nvSpPr>
        <p:spPr>
          <a:xfrm>
            <a:off x="525365" y="1736725"/>
            <a:ext cx="6253807" cy="4572000"/>
          </a:xfrm>
        </p:spPr>
        <p:txBody>
          <a:bodyPr/>
          <a:lstStyle/>
          <a:p>
            <a:pPr>
              <a:lnSpc>
                <a:spcPct val="100000"/>
              </a:lnSpc>
              <a:spcBef>
                <a:spcPts val="600"/>
              </a:spcBef>
              <a:spcAft>
                <a:spcPts val="0"/>
              </a:spcAft>
            </a:pPr>
            <a:r>
              <a:rPr lang="it-CH" b="1" noProof="0" dirty="0">
                <a:effectLst/>
                <a:latin typeface="Arial" panose="020B0604020202020204" pitchFamily="34" charset="0"/>
              </a:rPr>
              <a:t>i lavori con la motosega</a:t>
            </a:r>
          </a:p>
          <a:p>
            <a:pPr>
              <a:lnSpc>
                <a:spcPct val="100000"/>
              </a:lnSpc>
              <a:spcBef>
                <a:spcPts val="600"/>
              </a:spcBef>
              <a:spcAft>
                <a:spcPts val="0"/>
              </a:spcAft>
            </a:pPr>
            <a:r>
              <a:rPr lang="it-CH" b="1" noProof="0" dirty="0">
                <a:effectLst/>
                <a:latin typeface="Arial" panose="020B0604020202020204" pitchFamily="34" charset="0"/>
              </a:rPr>
              <a:t>l’abbattimento di alberi</a:t>
            </a:r>
          </a:p>
          <a:p>
            <a:pPr>
              <a:lnSpc>
                <a:spcPct val="100000"/>
              </a:lnSpc>
              <a:spcBef>
                <a:spcPts val="600"/>
              </a:spcBef>
              <a:spcAft>
                <a:spcPts val="0"/>
              </a:spcAft>
            </a:pPr>
            <a:r>
              <a:rPr lang="it-CH" b="1" noProof="0" dirty="0">
                <a:effectLst/>
                <a:latin typeface="Arial" panose="020B0604020202020204" pitchFamily="34" charset="0"/>
              </a:rPr>
              <a:t>l’atterramento di alberi rimasti impigliati</a:t>
            </a:r>
          </a:p>
          <a:p>
            <a:pPr>
              <a:lnSpc>
                <a:spcPct val="100000"/>
              </a:lnSpc>
              <a:spcBef>
                <a:spcPts val="600"/>
              </a:spcBef>
              <a:spcAft>
                <a:spcPts val="0"/>
              </a:spcAft>
            </a:pPr>
            <a:r>
              <a:rPr lang="it-CH" b="1" noProof="0" dirty="0">
                <a:effectLst/>
                <a:latin typeface="Arial" panose="020B0604020202020204" pitchFamily="34" charset="0"/>
              </a:rPr>
              <a:t>l’allestimento di alberi</a:t>
            </a:r>
          </a:p>
          <a:p>
            <a:pPr>
              <a:lnSpc>
                <a:spcPct val="100000"/>
              </a:lnSpc>
              <a:spcBef>
                <a:spcPts val="600"/>
              </a:spcBef>
              <a:spcAft>
                <a:spcPts val="0"/>
              </a:spcAft>
            </a:pPr>
            <a:r>
              <a:rPr lang="it-CH" b="1" noProof="0" dirty="0">
                <a:effectLst/>
                <a:latin typeface="Arial" panose="020B0604020202020204" pitchFamily="34" charset="0"/>
              </a:rPr>
              <a:t>l’allestimento di alberi abbattuti dal vento (legname di tempesta)</a:t>
            </a:r>
          </a:p>
          <a:p>
            <a:pPr>
              <a:lnSpc>
                <a:spcPct val="100000"/>
              </a:lnSpc>
              <a:spcBef>
                <a:spcPts val="600"/>
              </a:spcBef>
              <a:spcAft>
                <a:spcPts val="0"/>
              </a:spcAft>
            </a:pPr>
            <a:r>
              <a:rPr lang="it-CH" b="1" noProof="0" dirty="0">
                <a:effectLst/>
                <a:latin typeface="Arial" panose="020B0604020202020204" pitchFamily="34" charset="0"/>
              </a:rPr>
              <a:t>l’esbosco</a:t>
            </a:r>
          </a:p>
          <a:p>
            <a:pPr>
              <a:lnSpc>
                <a:spcPct val="100000"/>
              </a:lnSpc>
              <a:spcBef>
                <a:spcPts val="600"/>
              </a:spcBef>
              <a:spcAft>
                <a:spcPts val="0"/>
              </a:spcAft>
            </a:pPr>
            <a:r>
              <a:rPr lang="it-CH" b="1" noProof="0" dirty="0">
                <a:effectLst/>
                <a:latin typeface="Arial" panose="020B0604020202020204" pitchFamily="34" charset="0"/>
              </a:rPr>
              <a:t>il montaggio, lo smontaggio e l’esercizio di teleferiche</a:t>
            </a:r>
          </a:p>
          <a:p>
            <a:pPr>
              <a:lnSpc>
                <a:spcPct val="100000"/>
              </a:lnSpc>
              <a:spcBef>
                <a:spcPts val="600"/>
              </a:spcBef>
              <a:spcAft>
                <a:spcPts val="0"/>
              </a:spcAft>
            </a:pPr>
            <a:r>
              <a:rPr lang="it-CH" b="1" noProof="0" dirty="0">
                <a:effectLst/>
                <a:latin typeface="Arial" panose="020B0604020202020204" pitchFamily="34" charset="0"/>
              </a:rPr>
              <a:t>i lavori con i dispositivi di protezione individuale anticaduta</a:t>
            </a:r>
            <a:endParaRPr lang="it-CH" noProof="0" dirty="0"/>
          </a:p>
        </p:txBody>
      </p:sp>
      <p:sp>
        <p:nvSpPr>
          <p:cNvPr id="3" name="Titel 2">
            <a:extLst>
              <a:ext uri="{FF2B5EF4-FFF2-40B4-BE49-F238E27FC236}">
                <a16:creationId xmlns:a16="http://schemas.microsoft.com/office/drawing/2014/main" id="{14F2902F-71BD-41B2-BD2E-9CB129B26B49}"/>
              </a:ext>
            </a:extLst>
          </p:cNvPr>
          <p:cNvSpPr>
            <a:spLocks noGrp="1"/>
          </p:cNvSpPr>
          <p:nvPr>
            <p:ph type="title"/>
          </p:nvPr>
        </p:nvSpPr>
        <p:spPr/>
        <p:txBody>
          <a:bodyPr/>
          <a:lstStyle/>
          <a:p>
            <a:r>
              <a:rPr lang="it-CH" noProof="0" dirty="0">
                <a:effectLst/>
                <a:latin typeface="Arial" panose="020B0604020202020204" pitchFamily="34" charset="0"/>
              </a:rPr>
              <a:t>Lavori forestali con rischi speciali:</a:t>
            </a:r>
            <a:br>
              <a:rPr lang="it-CH" noProof="0" dirty="0">
                <a:latin typeface="Courier New" panose="02070309020205020404" pitchFamily="49" charset="0"/>
              </a:rPr>
            </a:br>
            <a:endParaRPr lang="it-CH" noProof="0" dirty="0"/>
          </a:p>
        </p:txBody>
      </p:sp>
      <p:sp>
        <p:nvSpPr>
          <p:cNvPr id="4" name="Datumsplatzhalter 3">
            <a:extLst>
              <a:ext uri="{FF2B5EF4-FFF2-40B4-BE49-F238E27FC236}">
                <a16:creationId xmlns:a16="http://schemas.microsoft.com/office/drawing/2014/main" id="{F38A2B5B-45F2-4A6D-875C-3EA8238616EE}"/>
              </a:ext>
            </a:extLst>
          </p:cNvPr>
          <p:cNvSpPr>
            <a:spLocks noGrp="1"/>
          </p:cNvSpPr>
          <p:nvPr>
            <p:ph type="dt" sz="half" idx="2"/>
          </p:nvPr>
        </p:nvSpPr>
        <p:spPr/>
        <p:txBody>
          <a:bodyPr/>
          <a:lstStyle/>
          <a:p>
            <a:fld id="{92C8DDD5-F8FF-4C13-B31D-0F1AF0780301}" type="datetime1">
              <a:rPr lang="de-DE" smtClean="0"/>
              <a:t>29.11.2021</a:t>
            </a:fld>
            <a:endParaRPr lang="de-DE"/>
          </a:p>
        </p:txBody>
      </p:sp>
      <p:sp>
        <p:nvSpPr>
          <p:cNvPr id="6" name="Foliennummernplatzhalter 5">
            <a:extLst>
              <a:ext uri="{FF2B5EF4-FFF2-40B4-BE49-F238E27FC236}">
                <a16:creationId xmlns:a16="http://schemas.microsoft.com/office/drawing/2014/main" id="{10998DA2-1E9F-4FFB-92D8-42D06B5B4C62}"/>
              </a:ext>
            </a:extLst>
          </p:cNvPr>
          <p:cNvSpPr>
            <a:spLocks noGrp="1"/>
          </p:cNvSpPr>
          <p:nvPr>
            <p:ph type="sldNum" sz="quarter" idx="4"/>
          </p:nvPr>
        </p:nvSpPr>
        <p:spPr>
          <a:xfrm>
            <a:off x="540000" y="6480000"/>
            <a:ext cx="540000" cy="180000"/>
          </a:xfrm>
        </p:spPr>
        <p:txBody>
          <a:bodyPr/>
          <a:lstStyle/>
          <a:p>
            <a:fld id="{02CEFE82-39F2-4F47-8A0C-D5AB3496FA5C}" type="slidenum">
              <a:rPr lang="de-DE" smtClean="0"/>
              <a:pPr/>
              <a:t>8</a:t>
            </a:fld>
            <a:endParaRPr lang="de-DE"/>
          </a:p>
        </p:txBody>
      </p:sp>
      <p:pic>
        <p:nvPicPr>
          <p:cNvPr id="12" name="Grafik 11" descr="Ein Bild, das Baum, draußen, Schnee, Person enthält.&#10;&#10;Automatisch generierte Beschreibung">
            <a:extLst>
              <a:ext uri="{FF2B5EF4-FFF2-40B4-BE49-F238E27FC236}">
                <a16:creationId xmlns:a16="http://schemas.microsoft.com/office/drawing/2014/main" id="{79860A9A-B4F7-4518-8C8B-8EAC93CD7062}"/>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p:blipFill>
        <p:spPr>
          <a:xfrm rot="16200000">
            <a:off x="7020447" y="1653106"/>
            <a:ext cx="4572002" cy="4739234"/>
          </a:xfrm>
          <a:prstGeom prst="rect">
            <a:avLst/>
          </a:prstGeom>
        </p:spPr>
      </p:pic>
      <p:sp>
        <p:nvSpPr>
          <p:cNvPr id="15" name="Textfeld 14">
            <a:extLst>
              <a:ext uri="{FF2B5EF4-FFF2-40B4-BE49-F238E27FC236}">
                <a16:creationId xmlns:a16="http://schemas.microsoft.com/office/drawing/2014/main" id="{ABC82870-72AA-415F-8AF2-A8F4128EDF5C}"/>
              </a:ext>
            </a:extLst>
          </p:cNvPr>
          <p:cNvSpPr txBox="1"/>
          <p:nvPr/>
        </p:nvSpPr>
        <p:spPr>
          <a:xfrm>
            <a:off x="155787" y="270000"/>
            <a:ext cx="298026" cy="400560"/>
          </a:xfrm>
          <a:prstGeom prst="rect">
            <a:avLst/>
          </a:prstGeom>
          <a:solidFill>
            <a:schemeClr val="accent2"/>
          </a:solidFill>
        </p:spPr>
        <p:txBody>
          <a:bodyPr wrap="none" lIns="36000" tIns="0" rIns="0" bIns="0" rtlCol="0" anchor="ctr" anchorCtr="0">
            <a:noAutofit/>
          </a:bodyPr>
          <a:lstStyle/>
          <a:p>
            <a:pPr algn="l"/>
            <a:r>
              <a:rPr lang="de-CH" sz="2800" b="1">
                <a:latin typeface="Arial" panose="020B0604020202020204" pitchFamily="34" charset="0"/>
                <a:cs typeface="Arial" panose="020B0604020202020204" pitchFamily="34" charset="0"/>
              </a:rPr>
              <a:t>2</a:t>
            </a:r>
            <a:endParaRPr lang="de-CH"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86781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98B23BE4-823D-4660-9932-D7A4C8B35C6A}"/>
              </a:ext>
            </a:extLst>
          </p:cNvPr>
          <p:cNvSpPr>
            <a:spLocks noGrp="1"/>
          </p:cNvSpPr>
          <p:nvPr>
            <p:ph sz="half" idx="1"/>
          </p:nvPr>
        </p:nvSpPr>
        <p:spPr/>
        <p:txBody>
          <a:bodyPr/>
          <a:lstStyle/>
          <a:p>
            <a:pPr>
              <a:lnSpc>
                <a:spcPct val="100000"/>
              </a:lnSpc>
            </a:pPr>
            <a:r>
              <a:rPr lang="it-CH" noProof="0" dirty="0"/>
              <a:t>Il lavoro forestale non fa parte del piano di formazione </a:t>
            </a:r>
          </a:p>
          <a:p>
            <a:pPr>
              <a:lnSpc>
                <a:spcPct val="100000"/>
              </a:lnSpc>
            </a:pPr>
            <a:r>
              <a:rPr lang="it-CH" noProof="0" dirty="0"/>
              <a:t>Per l'istruzione degli apprendisti sui lavori forestali, si applicano i requisiti minimi di formazione secondo la legge forestale art. 21a</a:t>
            </a:r>
          </a:p>
        </p:txBody>
      </p:sp>
      <p:sp>
        <p:nvSpPr>
          <p:cNvPr id="3" name="Titel 2">
            <a:extLst>
              <a:ext uri="{FF2B5EF4-FFF2-40B4-BE49-F238E27FC236}">
                <a16:creationId xmlns:a16="http://schemas.microsoft.com/office/drawing/2014/main" id="{2A4A457F-A525-4BC5-BC70-76E92DCE124A}"/>
              </a:ext>
            </a:extLst>
          </p:cNvPr>
          <p:cNvSpPr>
            <a:spLocks noGrp="1"/>
          </p:cNvSpPr>
          <p:nvPr>
            <p:ph type="title"/>
          </p:nvPr>
        </p:nvSpPr>
        <p:spPr/>
        <p:txBody>
          <a:bodyPr/>
          <a:lstStyle/>
          <a:p>
            <a:r>
              <a:rPr lang="it-CH" noProof="0" dirty="0"/>
              <a:t>Conclusione </a:t>
            </a:r>
            <a:br>
              <a:rPr lang="it-CH" noProof="0" dirty="0"/>
            </a:br>
            <a:r>
              <a:rPr lang="it-CH" noProof="0" dirty="0"/>
              <a:t>Piano di formazione in Agricoltura</a:t>
            </a:r>
          </a:p>
        </p:txBody>
      </p:sp>
      <p:sp>
        <p:nvSpPr>
          <p:cNvPr id="4" name="Datumsplatzhalter 3">
            <a:extLst>
              <a:ext uri="{FF2B5EF4-FFF2-40B4-BE49-F238E27FC236}">
                <a16:creationId xmlns:a16="http://schemas.microsoft.com/office/drawing/2014/main" id="{8C8DC2C4-7D01-496A-9FD3-A26BC8B65E02}"/>
              </a:ext>
            </a:extLst>
          </p:cNvPr>
          <p:cNvSpPr>
            <a:spLocks noGrp="1"/>
          </p:cNvSpPr>
          <p:nvPr>
            <p:ph type="dt" sz="half" idx="2"/>
          </p:nvPr>
        </p:nvSpPr>
        <p:spPr/>
        <p:txBody>
          <a:bodyPr/>
          <a:lstStyle/>
          <a:p>
            <a:fld id="{92C8DDD5-F8FF-4C13-B31D-0F1AF0780301}" type="datetime1">
              <a:rPr lang="de-DE" smtClean="0"/>
              <a:t>29.11.2021</a:t>
            </a:fld>
            <a:endParaRPr lang="de-DE"/>
          </a:p>
        </p:txBody>
      </p:sp>
      <p:sp>
        <p:nvSpPr>
          <p:cNvPr id="6" name="Foliennummernplatzhalter 5">
            <a:extLst>
              <a:ext uri="{FF2B5EF4-FFF2-40B4-BE49-F238E27FC236}">
                <a16:creationId xmlns:a16="http://schemas.microsoft.com/office/drawing/2014/main" id="{7EFB4249-9B2D-4AFB-A0CA-6A810128EAA9}"/>
              </a:ext>
            </a:extLst>
          </p:cNvPr>
          <p:cNvSpPr>
            <a:spLocks noGrp="1"/>
          </p:cNvSpPr>
          <p:nvPr>
            <p:ph type="sldNum" sz="quarter" idx="4"/>
          </p:nvPr>
        </p:nvSpPr>
        <p:spPr>
          <a:xfrm>
            <a:off x="540000" y="6480000"/>
            <a:ext cx="540000" cy="180000"/>
          </a:xfrm>
        </p:spPr>
        <p:txBody>
          <a:bodyPr/>
          <a:lstStyle/>
          <a:p>
            <a:fld id="{02CEFE82-39F2-4F47-8A0C-D5AB3496FA5C}" type="slidenum">
              <a:rPr lang="de-DE" smtClean="0"/>
              <a:pPr/>
              <a:t>9</a:t>
            </a:fld>
            <a:endParaRPr lang="de-DE"/>
          </a:p>
        </p:txBody>
      </p:sp>
      <p:pic>
        <p:nvPicPr>
          <p:cNvPr id="10" name="Inhaltsplatzhalter 9" descr="Ein Bild, das Text, Person enthält.&#10;&#10;Automatisch generierte Beschreibung">
            <a:extLst>
              <a:ext uri="{FF2B5EF4-FFF2-40B4-BE49-F238E27FC236}">
                <a16:creationId xmlns:a16="http://schemas.microsoft.com/office/drawing/2014/main" id="{867A608D-7921-4E6F-B3BA-220E3C612D22}"/>
              </a:ext>
            </a:extLst>
          </p:cNvPr>
          <p:cNvPicPr>
            <a:picLocks noGrp="1" noChangeAspect="1"/>
          </p:cNvPicPr>
          <p:nvPr>
            <p:ph sz="half" idx="34"/>
          </p:nvPr>
        </p:nvPicPr>
        <p:blipFill rotWithShape="1">
          <a:blip r:embed="rId3" cstate="screen">
            <a:extLst>
              <a:ext uri="{28A0092B-C50C-407E-A947-70E740481C1C}">
                <a14:useLocalDpi xmlns:a14="http://schemas.microsoft.com/office/drawing/2010/main"/>
              </a:ext>
            </a:extLst>
          </a:blip>
          <a:srcRect/>
          <a:stretch/>
        </p:blipFill>
        <p:spPr>
          <a:xfrm>
            <a:off x="6419850" y="1736725"/>
            <a:ext cx="5256213" cy="4572000"/>
          </a:xfrm>
        </p:spPr>
      </p:pic>
      <p:sp>
        <p:nvSpPr>
          <p:cNvPr id="9" name="Textfeld 8">
            <a:extLst>
              <a:ext uri="{FF2B5EF4-FFF2-40B4-BE49-F238E27FC236}">
                <a16:creationId xmlns:a16="http://schemas.microsoft.com/office/drawing/2014/main" id="{015A260B-9DEB-4BDD-B6FA-9C75946A08C2}"/>
              </a:ext>
            </a:extLst>
          </p:cNvPr>
          <p:cNvSpPr txBox="1"/>
          <p:nvPr/>
        </p:nvSpPr>
        <p:spPr>
          <a:xfrm>
            <a:off x="155787" y="270000"/>
            <a:ext cx="298026" cy="400560"/>
          </a:xfrm>
          <a:prstGeom prst="rect">
            <a:avLst/>
          </a:prstGeom>
          <a:solidFill>
            <a:schemeClr val="accent2"/>
          </a:solidFill>
        </p:spPr>
        <p:txBody>
          <a:bodyPr wrap="none" lIns="36000" tIns="0" rIns="0" bIns="0" rtlCol="0" anchor="ctr" anchorCtr="0">
            <a:noAutofit/>
          </a:bodyPr>
          <a:lstStyle/>
          <a:p>
            <a:pPr algn="l"/>
            <a:r>
              <a:rPr lang="de-CH" sz="2800" b="1">
                <a:latin typeface="Arial" panose="020B0604020202020204" pitchFamily="34" charset="0"/>
                <a:cs typeface="Arial" panose="020B0604020202020204" pitchFamily="34" charset="0"/>
              </a:rPr>
              <a:t>3</a:t>
            </a:r>
            <a:endParaRPr lang="de-CH"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1209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BUL_Master">
  <a:themeElements>
    <a:clrScheme name="BUL FARBEN">
      <a:dk1>
        <a:srgbClr val="000000"/>
      </a:dk1>
      <a:lt1>
        <a:sysClr val="window" lastClr="FFFFFF"/>
      </a:lt1>
      <a:dk2>
        <a:srgbClr val="B7B7B7"/>
      </a:dk2>
      <a:lt2>
        <a:srgbClr val="F5F5F5"/>
      </a:lt2>
      <a:accent1>
        <a:srgbClr val="5AC5F2"/>
      </a:accent1>
      <a:accent2>
        <a:srgbClr val="AFCA00"/>
      </a:accent2>
      <a:accent3>
        <a:srgbClr val="FDC300"/>
      </a:accent3>
      <a:accent4>
        <a:srgbClr val="E3000B"/>
      </a:accent4>
      <a:accent5>
        <a:srgbClr val="FFED00"/>
      </a:accent5>
      <a:accent6>
        <a:srgbClr val="00702A"/>
      </a:accent6>
      <a:hlink>
        <a:srgbClr val="FDC300"/>
      </a:hlink>
      <a:folHlink>
        <a:srgbClr val="FFE798"/>
      </a:folHlink>
    </a:clrScheme>
    <a:fontScheme name="BU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lumMod val="50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dirty="0" smtClean="0"/>
        </a:defPPr>
      </a:lstStyle>
    </a:txDef>
  </a:objectDefaults>
  <a:extraClrSchemeLst/>
  <a:extLst>
    <a:ext uri="{05A4C25C-085E-4340-85A3-A5531E510DB2}">
      <thm15:themeFamily xmlns:thm15="http://schemas.microsoft.com/office/thememl/2012/main" name="20191016_PPT_Beispiel_BUL_16x9.pptx" id="{121E0437-FC8C-437D-95CB-C7D631A35430}" vid="{95337E61-2011-4DC8-8E1E-EF4A88074240}"/>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Tahoma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Tahoma"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Tahoma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Tahoma"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20191016_PPT_Beispiel_BUL_16x9</Template>
  <TotalTime>0</TotalTime>
  <Words>3134</Words>
  <Application>Microsoft Office PowerPoint</Application>
  <PresentationFormat>Widescreen</PresentationFormat>
  <Paragraphs>199</Paragraphs>
  <Slides>14</Slides>
  <Notes>14</Notes>
  <HiddenSlides>1</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14</vt:i4>
      </vt:variant>
    </vt:vector>
  </HeadingPairs>
  <TitlesOfParts>
    <vt:vector size="20" baseType="lpstr">
      <vt:lpstr>Wingdings 3</vt:lpstr>
      <vt:lpstr>Arial</vt:lpstr>
      <vt:lpstr>Tahoma</vt:lpstr>
      <vt:lpstr>Wingdings</vt:lpstr>
      <vt:lpstr>Courier New</vt:lpstr>
      <vt:lpstr>BUL_Master</vt:lpstr>
      <vt:lpstr>Informazioni su questa presentazione  (tenere nascosta la diapositiva!)</vt:lpstr>
      <vt:lpstr>Lavori forestale nella formazione agricola </vt:lpstr>
      <vt:lpstr>Contenuto</vt:lpstr>
      <vt:lpstr>Legge forestale Art. 21a</vt:lpstr>
      <vt:lpstr>Ordinanza sulle foreste  Art. 34 par. 2</vt:lpstr>
      <vt:lpstr>Direttiva CFSL 2134 «lavori forestali»</vt:lpstr>
      <vt:lpstr>CFSL 2134: Formazione obbligatoria per il lavoro forestale</vt:lpstr>
      <vt:lpstr>Lavori forestali con rischi speciali: </vt:lpstr>
      <vt:lpstr>Conclusione  Piano di formazione in Agricoltura</vt:lpstr>
      <vt:lpstr>Conclusione Apprendisti e impiegati in agricoltura</vt:lpstr>
      <vt:lpstr>Esperienza pratica Apprendisti in agricoltura</vt:lpstr>
      <vt:lpstr>Conclusione Apprendisti e impiegati in agricoltura</vt:lpstr>
      <vt:lpstr>Offerta di formazione</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Forstarbeiten in der landwirtschaftlichen Ausbildung</dc:title>
  <dc:creator>Natanael Burgherr</dc:creator>
  <cp:lastModifiedBy>Stefano Antonioli</cp:lastModifiedBy>
  <cp:revision>32</cp:revision>
  <cp:lastPrinted>2021-08-26T05:53:56Z</cp:lastPrinted>
  <dcterms:created xsi:type="dcterms:W3CDTF">2021-04-28T15:33:11Z</dcterms:created>
  <dcterms:modified xsi:type="dcterms:W3CDTF">2021-11-29T13:35:45Z</dcterms:modified>
</cp:coreProperties>
</file>